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5"/>
  </p:notesMasterIdLst>
  <p:sldIdLst>
    <p:sldId id="256" r:id="rId2"/>
    <p:sldId id="257" r:id="rId3"/>
    <p:sldId id="551" r:id="rId4"/>
    <p:sldId id="258" r:id="rId5"/>
    <p:sldId id="675" r:id="rId6"/>
    <p:sldId id="676" r:id="rId7"/>
    <p:sldId id="678" r:id="rId8"/>
    <p:sldId id="679" r:id="rId9"/>
    <p:sldId id="677" r:id="rId10"/>
    <p:sldId id="259" r:id="rId11"/>
    <p:sldId id="649" r:id="rId12"/>
    <p:sldId id="654" r:id="rId13"/>
    <p:sldId id="655" r:id="rId14"/>
    <p:sldId id="650" r:id="rId15"/>
    <p:sldId id="651" r:id="rId16"/>
    <p:sldId id="652" r:id="rId17"/>
    <p:sldId id="653" r:id="rId18"/>
    <p:sldId id="260" r:id="rId19"/>
    <p:sldId id="656" r:id="rId20"/>
    <p:sldId id="261" r:id="rId21"/>
    <p:sldId id="684" r:id="rId22"/>
    <p:sldId id="685" r:id="rId23"/>
    <p:sldId id="632" r:id="rId24"/>
    <p:sldId id="286" r:id="rId25"/>
    <p:sldId id="622" r:id="rId26"/>
    <p:sldId id="343" r:id="rId27"/>
    <p:sldId id="686" r:id="rId28"/>
    <p:sldId id="262" r:id="rId29"/>
    <p:sldId id="606" r:id="rId30"/>
    <p:sldId id="318" r:id="rId31"/>
    <p:sldId id="503" r:id="rId32"/>
    <p:sldId id="320" r:id="rId33"/>
    <p:sldId id="507" r:id="rId34"/>
    <p:sldId id="609" r:id="rId35"/>
    <p:sldId id="467" r:id="rId36"/>
    <p:sldId id="476" r:id="rId37"/>
    <p:sldId id="610" r:id="rId38"/>
    <p:sldId id="433" r:id="rId39"/>
    <p:sldId id="263" r:id="rId40"/>
    <p:sldId id="687" r:id="rId41"/>
    <p:sldId id="674" r:id="rId42"/>
    <p:sldId id="264" r:id="rId43"/>
    <p:sldId id="594" r:id="rId44"/>
    <p:sldId id="616" r:id="rId45"/>
    <p:sldId id="617" r:id="rId46"/>
    <p:sldId id="435" r:id="rId47"/>
    <p:sldId id="596" r:id="rId48"/>
    <p:sldId id="618" r:id="rId49"/>
    <p:sldId id="619" r:id="rId50"/>
    <p:sldId id="620" r:id="rId51"/>
    <p:sldId id="575" r:id="rId52"/>
    <p:sldId id="471" r:id="rId53"/>
    <p:sldId id="59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B8453-8E70-4953-84C6-6483B8DC4191}" v="267" dt="2023-10-23T01:48:53.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0"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atamura" userId="5d41ab86-30d7-4a5e-8c99-38037995208e" providerId="ADAL" clId="{C3BB8453-8E70-4953-84C6-6483B8DC4191}"/>
    <pc:docChg chg="undo custSel addSld delSld modSld sldOrd">
      <pc:chgData name="Sarah Watamura" userId="5d41ab86-30d7-4a5e-8c99-38037995208e" providerId="ADAL" clId="{C3BB8453-8E70-4953-84C6-6483B8DC4191}" dt="2023-10-23T02:01:58.123" v="3059" actId="207"/>
      <pc:docMkLst>
        <pc:docMk/>
      </pc:docMkLst>
      <pc:sldChg chg="modSp mod">
        <pc:chgData name="Sarah Watamura" userId="5d41ab86-30d7-4a5e-8c99-38037995208e" providerId="ADAL" clId="{C3BB8453-8E70-4953-84C6-6483B8DC4191}" dt="2023-10-22T20:17:14.862" v="2750" actId="20577"/>
        <pc:sldMkLst>
          <pc:docMk/>
          <pc:sldMk cId="1019439463" sldId="256"/>
        </pc:sldMkLst>
        <pc:spChg chg="mod">
          <ac:chgData name="Sarah Watamura" userId="5d41ab86-30d7-4a5e-8c99-38037995208e" providerId="ADAL" clId="{C3BB8453-8E70-4953-84C6-6483B8DC4191}" dt="2023-10-22T20:17:14.862" v="2750" actId="20577"/>
          <ac:spMkLst>
            <pc:docMk/>
            <pc:sldMk cId="1019439463" sldId="256"/>
            <ac:spMk id="2" creationId="{D2499849-C7C5-4F3F-8806-B1524C958AA7}"/>
          </ac:spMkLst>
        </pc:spChg>
        <pc:spChg chg="mod">
          <ac:chgData name="Sarah Watamura" userId="5d41ab86-30d7-4a5e-8c99-38037995208e" providerId="ADAL" clId="{C3BB8453-8E70-4953-84C6-6483B8DC4191}" dt="2023-10-22T18:22:38.478" v="113" actId="20577"/>
          <ac:spMkLst>
            <pc:docMk/>
            <pc:sldMk cId="1019439463" sldId="256"/>
            <ac:spMk id="3" creationId="{958252F6-1877-4D61-B8D7-9B13FC08C810}"/>
          </ac:spMkLst>
        </pc:spChg>
      </pc:sldChg>
      <pc:sldChg chg="modSp">
        <pc:chgData name="Sarah Watamura" userId="5d41ab86-30d7-4a5e-8c99-38037995208e" providerId="ADAL" clId="{C3BB8453-8E70-4953-84C6-6483B8DC4191}" dt="2023-10-22T19:58:33.773" v="1999" actId="20577"/>
        <pc:sldMkLst>
          <pc:docMk/>
          <pc:sldMk cId="2035047338" sldId="257"/>
        </pc:sldMkLst>
        <pc:graphicFrameChg chg="mod">
          <ac:chgData name="Sarah Watamura" userId="5d41ab86-30d7-4a5e-8c99-38037995208e" providerId="ADAL" clId="{C3BB8453-8E70-4953-84C6-6483B8DC4191}" dt="2023-10-22T19:58:33.773" v="1999" actId="20577"/>
          <ac:graphicFrameMkLst>
            <pc:docMk/>
            <pc:sldMk cId="2035047338" sldId="257"/>
            <ac:graphicFrameMk id="5" creationId="{189514F9-BFA1-9200-934D-D45A82BB786D}"/>
          </ac:graphicFrameMkLst>
        </pc:graphicFrameChg>
      </pc:sldChg>
      <pc:sldChg chg="modSp">
        <pc:chgData name="Sarah Watamura" userId="5d41ab86-30d7-4a5e-8c99-38037995208e" providerId="ADAL" clId="{C3BB8453-8E70-4953-84C6-6483B8DC4191}" dt="2023-10-22T19:58:58.619" v="2016" actId="20577"/>
        <pc:sldMkLst>
          <pc:docMk/>
          <pc:sldMk cId="2538648135" sldId="258"/>
        </pc:sldMkLst>
        <pc:graphicFrameChg chg="mod">
          <ac:chgData name="Sarah Watamura" userId="5d41ab86-30d7-4a5e-8c99-38037995208e" providerId="ADAL" clId="{C3BB8453-8E70-4953-84C6-6483B8DC4191}" dt="2023-10-22T19:58:58.619" v="2016" actId="20577"/>
          <ac:graphicFrameMkLst>
            <pc:docMk/>
            <pc:sldMk cId="2538648135" sldId="258"/>
            <ac:graphicFrameMk id="5" creationId="{189514F9-BFA1-9200-934D-D45A82BB786D}"/>
          </ac:graphicFrameMkLst>
        </pc:graphicFrameChg>
      </pc:sldChg>
      <pc:sldChg chg="modSp">
        <pc:chgData name="Sarah Watamura" userId="5d41ab86-30d7-4a5e-8c99-38037995208e" providerId="ADAL" clId="{C3BB8453-8E70-4953-84C6-6483B8DC4191}" dt="2023-10-22T19:59:14.998" v="2035" actId="20577"/>
        <pc:sldMkLst>
          <pc:docMk/>
          <pc:sldMk cId="3780023560" sldId="259"/>
        </pc:sldMkLst>
        <pc:graphicFrameChg chg="mod">
          <ac:chgData name="Sarah Watamura" userId="5d41ab86-30d7-4a5e-8c99-38037995208e" providerId="ADAL" clId="{C3BB8453-8E70-4953-84C6-6483B8DC4191}" dt="2023-10-22T19:59:14.998" v="2035" actId="20577"/>
          <ac:graphicFrameMkLst>
            <pc:docMk/>
            <pc:sldMk cId="3780023560" sldId="259"/>
            <ac:graphicFrameMk id="5" creationId="{189514F9-BFA1-9200-934D-D45A82BB786D}"/>
          </ac:graphicFrameMkLst>
        </pc:graphicFrameChg>
      </pc:sldChg>
      <pc:sldChg chg="modSp">
        <pc:chgData name="Sarah Watamura" userId="5d41ab86-30d7-4a5e-8c99-38037995208e" providerId="ADAL" clId="{C3BB8453-8E70-4953-84C6-6483B8DC4191}" dt="2023-10-22T19:59:25.101" v="2041" actId="20577"/>
        <pc:sldMkLst>
          <pc:docMk/>
          <pc:sldMk cId="141997583" sldId="260"/>
        </pc:sldMkLst>
        <pc:graphicFrameChg chg="mod">
          <ac:chgData name="Sarah Watamura" userId="5d41ab86-30d7-4a5e-8c99-38037995208e" providerId="ADAL" clId="{C3BB8453-8E70-4953-84C6-6483B8DC4191}" dt="2023-10-22T19:59:25.101" v="2041" actId="20577"/>
          <ac:graphicFrameMkLst>
            <pc:docMk/>
            <pc:sldMk cId="141997583" sldId="260"/>
            <ac:graphicFrameMk id="5" creationId="{189514F9-BFA1-9200-934D-D45A82BB786D}"/>
          </ac:graphicFrameMkLst>
        </pc:graphicFrameChg>
      </pc:sldChg>
      <pc:sldChg chg="modSp">
        <pc:chgData name="Sarah Watamura" userId="5d41ab86-30d7-4a5e-8c99-38037995208e" providerId="ADAL" clId="{C3BB8453-8E70-4953-84C6-6483B8DC4191}" dt="2023-10-22T19:47:27.460" v="1784" actId="20577"/>
        <pc:sldMkLst>
          <pc:docMk/>
          <pc:sldMk cId="1119705602" sldId="261"/>
        </pc:sldMkLst>
        <pc:graphicFrameChg chg="mod">
          <ac:chgData name="Sarah Watamura" userId="5d41ab86-30d7-4a5e-8c99-38037995208e" providerId="ADAL" clId="{C3BB8453-8E70-4953-84C6-6483B8DC4191}" dt="2023-10-22T19:47:27.460" v="1784" actId="20577"/>
          <ac:graphicFrameMkLst>
            <pc:docMk/>
            <pc:sldMk cId="1119705602" sldId="261"/>
            <ac:graphicFrameMk id="5" creationId="{189514F9-BFA1-9200-934D-D45A82BB786D}"/>
          </ac:graphicFrameMkLst>
        </pc:graphicFrameChg>
      </pc:sldChg>
      <pc:sldChg chg="modSp">
        <pc:chgData name="Sarah Watamura" userId="5d41ab86-30d7-4a5e-8c99-38037995208e" providerId="ADAL" clId="{C3BB8453-8E70-4953-84C6-6483B8DC4191}" dt="2023-10-22T20:06:19.967" v="2632" actId="20577"/>
        <pc:sldMkLst>
          <pc:docMk/>
          <pc:sldMk cId="4093649817" sldId="263"/>
        </pc:sldMkLst>
        <pc:graphicFrameChg chg="mod">
          <ac:chgData name="Sarah Watamura" userId="5d41ab86-30d7-4a5e-8c99-38037995208e" providerId="ADAL" clId="{C3BB8453-8E70-4953-84C6-6483B8DC4191}" dt="2023-10-22T20:06:19.967" v="2632" actId="20577"/>
          <ac:graphicFrameMkLst>
            <pc:docMk/>
            <pc:sldMk cId="4093649817" sldId="263"/>
            <ac:graphicFrameMk id="5" creationId="{189514F9-BFA1-9200-934D-D45A82BB786D}"/>
          </ac:graphicFrameMkLst>
        </pc:graphicFrameChg>
      </pc:sldChg>
      <pc:sldChg chg="modSp">
        <pc:chgData name="Sarah Watamura" userId="5d41ab86-30d7-4a5e-8c99-38037995208e" providerId="ADAL" clId="{C3BB8453-8E70-4953-84C6-6483B8DC4191}" dt="2023-10-22T20:05:59.523" v="2599" actId="478"/>
        <pc:sldMkLst>
          <pc:docMk/>
          <pc:sldMk cId="419231953" sldId="264"/>
        </pc:sldMkLst>
        <pc:graphicFrameChg chg="mod">
          <ac:chgData name="Sarah Watamura" userId="5d41ab86-30d7-4a5e-8c99-38037995208e" providerId="ADAL" clId="{C3BB8453-8E70-4953-84C6-6483B8DC4191}" dt="2023-10-22T20:05:59.523" v="2599" actId="478"/>
          <ac:graphicFrameMkLst>
            <pc:docMk/>
            <pc:sldMk cId="419231953" sldId="264"/>
            <ac:graphicFrameMk id="5" creationId="{189514F9-BFA1-9200-934D-D45A82BB786D}"/>
          </ac:graphicFrameMkLst>
        </pc:graphicFrameChg>
      </pc:sldChg>
      <pc:sldChg chg="del">
        <pc:chgData name="Sarah Watamura" userId="5d41ab86-30d7-4a5e-8c99-38037995208e" providerId="ADAL" clId="{C3BB8453-8E70-4953-84C6-6483B8DC4191}" dt="2023-10-22T18:59:14.752" v="268" actId="47"/>
        <pc:sldMkLst>
          <pc:docMk/>
          <pc:sldMk cId="2235547443" sldId="265"/>
        </pc:sldMkLst>
      </pc:sldChg>
      <pc:sldChg chg="del">
        <pc:chgData name="Sarah Watamura" userId="5d41ab86-30d7-4a5e-8c99-38037995208e" providerId="ADAL" clId="{C3BB8453-8E70-4953-84C6-6483B8DC4191}" dt="2023-10-22T18:59:14.752" v="268" actId="47"/>
        <pc:sldMkLst>
          <pc:docMk/>
          <pc:sldMk cId="3009464389" sldId="266"/>
        </pc:sldMkLst>
      </pc:sldChg>
      <pc:sldChg chg="add del">
        <pc:chgData name="Sarah Watamura" userId="5d41ab86-30d7-4a5e-8c99-38037995208e" providerId="ADAL" clId="{C3BB8453-8E70-4953-84C6-6483B8DC4191}" dt="2023-10-22T19:47:53.436" v="1789" actId="47"/>
        <pc:sldMkLst>
          <pc:docMk/>
          <pc:sldMk cId="2590153811" sldId="276"/>
        </pc:sldMkLst>
      </pc:sldChg>
      <pc:sldChg chg="addSp delSp modSp add mod setBg delDesignElem">
        <pc:chgData name="Sarah Watamura" userId="5d41ab86-30d7-4a5e-8c99-38037995208e" providerId="ADAL" clId="{C3BB8453-8E70-4953-84C6-6483B8DC4191}" dt="2023-10-22T20:08:42.955" v="2641" actId="14100"/>
        <pc:sldMkLst>
          <pc:docMk/>
          <pc:sldMk cId="406392696" sldId="286"/>
        </pc:sldMkLst>
        <pc:spChg chg="mod">
          <ac:chgData name="Sarah Watamura" userId="5d41ab86-30d7-4a5e-8c99-38037995208e" providerId="ADAL" clId="{C3BB8453-8E70-4953-84C6-6483B8DC4191}" dt="2023-10-22T19:52:06.381" v="1836" actId="26606"/>
          <ac:spMkLst>
            <pc:docMk/>
            <pc:sldMk cId="406392696" sldId="286"/>
            <ac:spMk id="826374" creationId="{00000000-0000-0000-0000-000000000000}"/>
          </ac:spMkLst>
        </pc:spChg>
        <pc:spChg chg="mod">
          <ac:chgData name="Sarah Watamura" userId="5d41ab86-30d7-4a5e-8c99-38037995208e" providerId="ADAL" clId="{C3BB8453-8E70-4953-84C6-6483B8DC4191}" dt="2023-10-22T20:08:42.955" v="2641" actId="14100"/>
          <ac:spMkLst>
            <pc:docMk/>
            <pc:sldMk cId="406392696" sldId="286"/>
            <ac:spMk id="826375" creationId="{00000000-0000-0000-0000-000000000000}"/>
          </ac:spMkLst>
        </pc:spChg>
        <pc:spChg chg="add">
          <ac:chgData name="Sarah Watamura" userId="5d41ab86-30d7-4a5e-8c99-38037995208e" providerId="ADAL" clId="{C3BB8453-8E70-4953-84C6-6483B8DC4191}" dt="2023-10-22T19:52:06.381" v="1836" actId="26606"/>
          <ac:spMkLst>
            <pc:docMk/>
            <pc:sldMk cId="406392696" sldId="286"/>
            <ac:spMk id="826382" creationId="{A2679492-7988-4050-9056-542444452411}"/>
          </ac:spMkLst>
        </pc:spChg>
        <pc:spChg chg="add">
          <ac:chgData name="Sarah Watamura" userId="5d41ab86-30d7-4a5e-8c99-38037995208e" providerId="ADAL" clId="{C3BB8453-8E70-4953-84C6-6483B8DC4191}" dt="2023-10-22T19:52:06.381" v="1836" actId="26606"/>
          <ac:spMkLst>
            <pc:docMk/>
            <pc:sldMk cId="406392696" sldId="286"/>
            <ac:spMk id="826384" creationId="{B091B163-7D61-4891-ABCF-5C13D9C418D0}"/>
          </ac:spMkLst>
        </pc:spChg>
        <pc:spChg chg="del">
          <ac:chgData name="Sarah Watamura" userId="5d41ab86-30d7-4a5e-8c99-38037995208e" providerId="ADAL" clId="{C3BB8453-8E70-4953-84C6-6483B8DC4191}" dt="2023-10-22T19:47:40.846" v="1786"/>
          <ac:spMkLst>
            <pc:docMk/>
            <pc:sldMk cId="406392696" sldId="286"/>
            <ac:spMk id="826404" creationId="{A5931BE0-4B93-4D6C-878E-ACC59D6B4587}"/>
          </ac:spMkLst>
        </pc:spChg>
        <pc:spChg chg="del">
          <ac:chgData name="Sarah Watamura" userId="5d41ab86-30d7-4a5e-8c99-38037995208e" providerId="ADAL" clId="{C3BB8453-8E70-4953-84C6-6483B8DC4191}" dt="2023-10-22T19:47:40.846" v="1786"/>
          <ac:spMkLst>
            <pc:docMk/>
            <pc:sldMk cId="406392696" sldId="286"/>
            <ac:spMk id="826410" creationId="{1AC4FAA8-29F9-468B-BCFF-A8B11A2A12CF}"/>
          </ac:spMkLst>
        </pc:spChg>
        <pc:grpChg chg="del">
          <ac:chgData name="Sarah Watamura" userId="5d41ab86-30d7-4a5e-8c99-38037995208e" providerId="ADAL" clId="{C3BB8453-8E70-4953-84C6-6483B8DC4191}" dt="2023-10-22T19:47:40.846" v="1786"/>
          <ac:grpSpMkLst>
            <pc:docMk/>
            <pc:sldMk cId="406392696" sldId="286"/>
            <ac:grpSpMk id="826398" creationId="{3BDBC526-6DCD-4FF6-8395-D8C22E46E527}"/>
          </ac:grpSpMkLst>
        </pc:grpChg>
        <pc:grpChg chg="del">
          <ac:chgData name="Sarah Watamura" userId="5d41ab86-30d7-4a5e-8c99-38037995208e" providerId="ADAL" clId="{C3BB8453-8E70-4953-84C6-6483B8DC4191}" dt="2023-10-22T19:47:40.846" v="1786"/>
          <ac:grpSpMkLst>
            <pc:docMk/>
            <pc:sldMk cId="406392696" sldId="286"/>
            <ac:grpSpMk id="826406" creationId="{11F8F457-0192-4F9A-9EEF-D784521FAC11}"/>
          </ac:grpSpMkLst>
        </pc:grpChg>
        <pc:picChg chg="mod">
          <ac:chgData name="Sarah Watamura" userId="5d41ab86-30d7-4a5e-8c99-38037995208e" providerId="ADAL" clId="{C3BB8453-8E70-4953-84C6-6483B8DC4191}" dt="2023-10-22T19:52:06.381" v="1836" actId="26606"/>
          <ac:picMkLst>
            <pc:docMk/>
            <pc:sldMk cId="406392696" sldId="286"/>
            <ac:picMk id="2050" creationId="{F95B8920-6B9E-B8DB-162C-F72BDD0537D6}"/>
          </ac:picMkLst>
        </pc:picChg>
        <pc:picChg chg="mod">
          <ac:chgData name="Sarah Watamura" userId="5d41ab86-30d7-4a5e-8c99-38037995208e" providerId="ADAL" clId="{C3BB8453-8E70-4953-84C6-6483B8DC4191}" dt="2023-10-22T19:52:06.381" v="1836" actId="26606"/>
          <ac:picMkLst>
            <pc:docMk/>
            <pc:sldMk cId="406392696" sldId="286"/>
            <ac:picMk id="2052" creationId="{9F701556-C100-BCFE-B1BA-121B1D7DA1BA}"/>
          </ac:picMkLst>
        </pc:picChg>
        <pc:cxnChg chg="add">
          <ac:chgData name="Sarah Watamura" userId="5d41ab86-30d7-4a5e-8c99-38037995208e" providerId="ADAL" clId="{C3BB8453-8E70-4953-84C6-6483B8DC4191}" dt="2023-10-22T19:52:06.381" v="1836" actId="26606"/>
          <ac:cxnSpMkLst>
            <pc:docMk/>
            <pc:sldMk cId="406392696" sldId="286"/>
            <ac:cxnSpMk id="826380" creationId="{5C05CAAB-DBA2-4548-AD5F-01BB97FBB207}"/>
          </ac:cxnSpMkLst>
        </pc:cxnChg>
        <pc:cxnChg chg="add">
          <ac:chgData name="Sarah Watamura" userId="5d41ab86-30d7-4a5e-8c99-38037995208e" providerId="ADAL" clId="{C3BB8453-8E70-4953-84C6-6483B8DC4191}" dt="2023-10-22T19:52:06.381" v="1836" actId="26606"/>
          <ac:cxnSpMkLst>
            <pc:docMk/>
            <pc:sldMk cId="406392696" sldId="286"/>
            <ac:cxnSpMk id="826386" creationId="{C49DA8F6-BCC1-4447-B54C-57856834B94B}"/>
          </ac:cxnSpMkLst>
        </pc:cxnChg>
      </pc:sldChg>
      <pc:sldChg chg="delSp modSp add mod setBg delDesignElem">
        <pc:chgData name="Sarah Watamura" userId="5d41ab86-30d7-4a5e-8c99-38037995208e" providerId="ADAL" clId="{C3BB8453-8E70-4953-84C6-6483B8DC4191}" dt="2023-10-22T20:17:59.364" v="2751" actId="207"/>
        <pc:sldMkLst>
          <pc:docMk/>
          <pc:sldMk cId="1125035271" sldId="320"/>
        </pc:sldMkLst>
        <pc:spChg chg="mod">
          <ac:chgData name="Sarah Watamura" userId="5d41ab86-30d7-4a5e-8c99-38037995208e" providerId="ADAL" clId="{C3BB8453-8E70-4953-84C6-6483B8DC4191}" dt="2023-10-22T20:17:59.364" v="2751" actId="207"/>
          <ac:spMkLst>
            <pc:docMk/>
            <pc:sldMk cId="1125035271" sldId="320"/>
            <ac:spMk id="4" creationId="{00000000-0000-0000-0000-000000000000}"/>
          </ac:spMkLst>
        </pc:spChg>
        <pc:cxnChg chg="del">
          <ac:chgData name="Sarah Watamura" userId="5d41ab86-30d7-4a5e-8c99-38037995208e" providerId="ADAL" clId="{C3BB8453-8E70-4953-84C6-6483B8DC4191}" dt="2023-10-22T20:17:01.094" v="2748"/>
          <ac:cxnSpMkLst>
            <pc:docMk/>
            <pc:sldMk cId="1125035271" sldId="320"/>
            <ac:cxnSpMk id="75" creationId="{A8C48A48-4BAC-4484-AA23-1963FCBB9D39}"/>
          </ac:cxnSpMkLst>
        </pc:cxnChg>
        <pc:cxnChg chg="del">
          <ac:chgData name="Sarah Watamura" userId="5d41ab86-30d7-4a5e-8c99-38037995208e" providerId="ADAL" clId="{C3BB8453-8E70-4953-84C6-6483B8DC4191}" dt="2023-10-22T20:17:01.094" v="2748"/>
          <ac:cxnSpMkLst>
            <pc:docMk/>
            <pc:sldMk cId="1125035271" sldId="320"/>
            <ac:cxnSpMk id="77" creationId="{3A7E7BC8-FA73-4AA8-96DB-4ACDFCDF02FC}"/>
          </ac:cxnSpMkLst>
        </pc:cxnChg>
      </pc:sldChg>
      <pc:sldChg chg="add del">
        <pc:chgData name="Sarah Watamura" userId="5d41ab86-30d7-4a5e-8c99-38037995208e" providerId="ADAL" clId="{C3BB8453-8E70-4953-84C6-6483B8DC4191}" dt="2023-10-22T19:48:21.352" v="1792" actId="47"/>
        <pc:sldMkLst>
          <pc:docMk/>
          <pc:sldMk cId="271591408" sldId="342"/>
        </pc:sldMkLst>
      </pc:sldChg>
      <pc:sldChg chg="addSp modSp add mod setBg">
        <pc:chgData name="Sarah Watamura" userId="5d41ab86-30d7-4a5e-8c99-38037995208e" providerId="ADAL" clId="{C3BB8453-8E70-4953-84C6-6483B8DC4191}" dt="2023-10-22T19:52:43.311" v="1853" actId="20577"/>
        <pc:sldMkLst>
          <pc:docMk/>
          <pc:sldMk cId="4080342414" sldId="343"/>
        </pc:sldMkLst>
        <pc:spChg chg="mod">
          <ac:chgData name="Sarah Watamura" userId="5d41ab86-30d7-4a5e-8c99-38037995208e" providerId="ADAL" clId="{C3BB8453-8E70-4953-84C6-6483B8DC4191}" dt="2023-10-22T19:52:43.311" v="1853" actId="20577"/>
          <ac:spMkLst>
            <pc:docMk/>
            <pc:sldMk cId="4080342414" sldId="343"/>
            <ac:spMk id="2" creationId="{00000000-0000-0000-0000-000000000000}"/>
          </ac:spMkLst>
        </pc:spChg>
        <pc:spChg chg="mod">
          <ac:chgData name="Sarah Watamura" userId="5d41ab86-30d7-4a5e-8c99-38037995208e" providerId="ADAL" clId="{C3BB8453-8E70-4953-84C6-6483B8DC4191}" dt="2023-10-22T19:52:32.154" v="1838" actId="26606"/>
          <ac:spMkLst>
            <pc:docMk/>
            <pc:sldMk cId="4080342414" sldId="343"/>
            <ac:spMk id="4" creationId="{00000000-0000-0000-0000-000000000000}"/>
          </ac:spMkLst>
        </pc:spChg>
        <pc:spChg chg="add">
          <ac:chgData name="Sarah Watamura" userId="5d41ab86-30d7-4a5e-8c99-38037995208e" providerId="ADAL" clId="{C3BB8453-8E70-4953-84C6-6483B8DC4191}" dt="2023-10-22T19:52:32.154" v="1838" actId="26606"/>
          <ac:spMkLst>
            <pc:docMk/>
            <pc:sldMk cId="4080342414" sldId="343"/>
            <ac:spMk id="10" creationId="{16AC3602-3348-4F31-9E43-076B03514ECB}"/>
          </ac:spMkLst>
        </pc:spChg>
        <pc:spChg chg="add">
          <ac:chgData name="Sarah Watamura" userId="5d41ab86-30d7-4a5e-8c99-38037995208e" providerId="ADAL" clId="{C3BB8453-8E70-4953-84C6-6483B8DC4191}" dt="2023-10-22T19:52:32.154" v="1838" actId="26606"/>
          <ac:spMkLst>
            <pc:docMk/>
            <pc:sldMk cId="4080342414" sldId="343"/>
            <ac:spMk id="14" creationId="{394094B0-A6C9-44BE-9042-66EF0612F625}"/>
          </ac:spMkLst>
        </pc:spChg>
        <pc:spChg chg="add">
          <ac:chgData name="Sarah Watamura" userId="5d41ab86-30d7-4a5e-8c99-38037995208e" providerId="ADAL" clId="{C3BB8453-8E70-4953-84C6-6483B8DC4191}" dt="2023-10-22T19:52:32.154" v="1838" actId="26606"/>
          <ac:spMkLst>
            <pc:docMk/>
            <pc:sldMk cId="4080342414" sldId="343"/>
            <ac:spMk id="16" creationId="{64C2CA96-0B16-4AA7-B340-33044D238597}"/>
          </ac:spMkLst>
        </pc:spChg>
        <pc:spChg chg="add">
          <ac:chgData name="Sarah Watamura" userId="5d41ab86-30d7-4a5e-8c99-38037995208e" providerId="ADAL" clId="{C3BB8453-8E70-4953-84C6-6483B8DC4191}" dt="2023-10-22T19:52:32.154" v="1838" actId="26606"/>
          <ac:spMkLst>
            <pc:docMk/>
            <pc:sldMk cId="4080342414" sldId="343"/>
            <ac:spMk id="18" creationId="{1D50D7A8-F1D5-4306-8A9B-DD7A73EB8BCE}"/>
          </ac:spMkLst>
        </pc:spChg>
        <pc:picChg chg="mod">
          <ac:chgData name="Sarah Watamura" userId="5d41ab86-30d7-4a5e-8c99-38037995208e" providerId="ADAL" clId="{C3BB8453-8E70-4953-84C6-6483B8DC4191}" dt="2023-10-22T19:52:32.154" v="1838" actId="26606"/>
          <ac:picMkLst>
            <pc:docMk/>
            <pc:sldMk cId="4080342414" sldId="343"/>
            <ac:picMk id="3" creationId="{00000000-0000-0000-0000-000000000000}"/>
          </ac:picMkLst>
        </pc:picChg>
        <pc:cxnChg chg="add">
          <ac:chgData name="Sarah Watamura" userId="5d41ab86-30d7-4a5e-8c99-38037995208e" providerId="ADAL" clId="{C3BB8453-8E70-4953-84C6-6483B8DC4191}" dt="2023-10-22T19:52:32.154" v="1838" actId="26606"/>
          <ac:cxnSpMkLst>
            <pc:docMk/>
            <pc:sldMk cId="4080342414" sldId="343"/>
            <ac:cxnSpMk id="12" creationId="{94169334-264D-4176-8BDE-037249A61B4E}"/>
          </ac:cxnSpMkLst>
        </pc:cxnChg>
      </pc:sldChg>
      <pc:sldChg chg="del">
        <pc:chgData name="Sarah Watamura" userId="5d41ab86-30d7-4a5e-8c99-38037995208e" providerId="ADAL" clId="{C3BB8453-8E70-4953-84C6-6483B8DC4191}" dt="2023-10-22T19:37:44.345" v="1766" actId="47"/>
        <pc:sldMkLst>
          <pc:docMk/>
          <pc:sldMk cId="405405161" sldId="387"/>
        </pc:sldMkLst>
      </pc:sldChg>
      <pc:sldChg chg="del">
        <pc:chgData name="Sarah Watamura" userId="5d41ab86-30d7-4a5e-8c99-38037995208e" providerId="ADAL" clId="{C3BB8453-8E70-4953-84C6-6483B8DC4191}" dt="2023-10-22T19:37:44.345" v="1766" actId="47"/>
        <pc:sldMkLst>
          <pc:docMk/>
          <pc:sldMk cId="2122708115" sldId="388"/>
        </pc:sldMkLst>
      </pc:sldChg>
      <pc:sldChg chg="ord">
        <pc:chgData name="Sarah Watamura" userId="5d41ab86-30d7-4a5e-8c99-38037995208e" providerId="ADAL" clId="{C3BB8453-8E70-4953-84C6-6483B8DC4191}" dt="2023-10-22T20:12:13.468" v="2654"/>
        <pc:sldMkLst>
          <pc:docMk/>
          <pc:sldMk cId="1397511151" sldId="435"/>
        </pc:sldMkLst>
      </pc:sldChg>
      <pc:sldChg chg="del">
        <pc:chgData name="Sarah Watamura" userId="5d41ab86-30d7-4a5e-8c99-38037995208e" providerId="ADAL" clId="{C3BB8453-8E70-4953-84C6-6483B8DC4191}" dt="2023-10-22T20:12:33.733" v="2656" actId="47"/>
        <pc:sldMkLst>
          <pc:docMk/>
          <pc:sldMk cId="2447980526" sldId="436"/>
        </pc:sldMkLst>
      </pc:sldChg>
      <pc:sldChg chg="add">
        <pc:chgData name="Sarah Watamura" userId="5d41ab86-30d7-4a5e-8c99-38037995208e" providerId="ADAL" clId="{C3BB8453-8E70-4953-84C6-6483B8DC4191}" dt="2023-10-22T20:17:01.094" v="2748"/>
        <pc:sldMkLst>
          <pc:docMk/>
          <pc:sldMk cId="659534905" sldId="467"/>
        </pc:sldMkLst>
      </pc:sldChg>
      <pc:sldChg chg="del">
        <pc:chgData name="Sarah Watamura" userId="5d41ab86-30d7-4a5e-8c99-38037995208e" providerId="ADAL" clId="{C3BB8453-8E70-4953-84C6-6483B8DC4191}" dt="2023-10-22T20:16:57.211" v="2742" actId="47"/>
        <pc:sldMkLst>
          <pc:docMk/>
          <pc:sldMk cId="319341964" sldId="470"/>
        </pc:sldMkLst>
      </pc:sldChg>
      <pc:sldChg chg="add">
        <pc:chgData name="Sarah Watamura" userId="5d41ab86-30d7-4a5e-8c99-38037995208e" providerId="ADAL" clId="{C3BB8453-8E70-4953-84C6-6483B8DC4191}" dt="2023-10-23T01:48:53.356" v="3055"/>
        <pc:sldMkLst>
          <pc:docMk/>
          <pc:sldMk cId="543923168" sldId="471"/>
        </pc:sldMkLst>
      </pc:sldChg>
      <pc:sldChg chg="delSp modSp add mod setBg delDesignElem">
        <pc:chgData name="Sarah Watamura" userId="5d41ab86-30d7-4a5e-8c99-38037995208e" providerId="ADAL" clId="{C3BB8453-8E70-4953-84C6-6483B8DC4191}" dt="2023-10-22T20:18:32.831" v="2754" actId="207"/>
        <pc:sldMkLst>
          <pc:docMk/>
          <pc:sldMk cId="4261140496" sldId="476"/>
        </pc:sldMkLst>
        <pc:spChg chg="mod">
          <ac:chgData name="Sarah Watamura" userId="5d41ab86-30d7-4a5e-8c99-38037995208e" providerId="ADAL" clId="{C3BB8453-8E70-4953-84C6-6483B8DC4191}" dt="2023-10-22T20:18:32.831" v="2754" actId="207"/>
          <ac:spMkLst>
            <pc:docMk/>
            <pc:sldMk cId="4261140496" sldId="476"/>
            <ac:spMk id="2" creationId="{00000000-0000-0000-0000-000000000000}"/>
          </ac:spMkLst>
        </pc:spChg>
        <pc:spChg chg="del">
          <ac:chgData name="Sarah Watamura" userId="5d41ab86-30d7-4a5e-8c99-38037995208e" providerId="ADAL" clId="{C3BB8453-8E70-4953-84C6-6483B8DC4191}" dt="2023-10-22T20:17:01.094" v="2748"/>
          <ac:spMkLst>
            <pc:docMk/>
            <pc:sldMk cId="4261140496" sldId="476"/>
            <ac:spMk id="76" creationId="{4AC0CD9D-7610-4620-93B4-798CCD9AB581}"/>
          </ac:spMkLst>
        </pc:spChg>
        <pc:spChg chg="del">
          <ac:chgData name="Sarah Watamura" userId="5d41ab86-30d7-4a5e-8c99-38037995208e" providerId="ADAL" clId="{C3BB8453-8E70-4953-84C6-6483B8DC4191}" dt="2023-10-22T20:17:01.094" v="2748"/>
          <ac:spMkLst>
            <pc:docMk/>
            <pc:sldMk cId="4261140496" sldId="476"/>
            <ac:spMk id="82" creationId="{DE4D62F9-188E-4530-84C2-24BDEE4BEB82}"/>
          </ac:spMkLst>
        </pc:spChg>
        <pc:spChg chg="del">
          <ac:chgData name="Sarah Watamura" userId="5d41ab86-30d7-4a5e-8c99-38037995208e" providerId="ADAL" clId="{C3BB8453-8E70-4953-84C6-6483B8DC4191}" dt="2023-10-22T20:17:01.094" v="2748"/>
          <ac:spMkLst>
            <pc:docMk/>
            <pc:sldMk cId="4261140496" sldId="476"/>
            <ac:spMk id="84" creationId="{757B325C-3E35-45CF-9D07-3BCB281F3B9C}"/>
          </ac:spMkLst>
        </pc:spChg>
        <pc:spChg chg="del">
          <ac:chgData name="Sarah Watamura" userId="5d41ab86-30d7-4a5e-8c99-38037995208e" providerId="ADAL" clId="{C3BB8453-8E70-4953-84C6-6483B8DC4191}" dt="2023-10-22T20:17:01.094" v="2748"/>
          <ac:spMkLst>
            <pc:docMk/>
            <pc:sldMk cId="4261140496" sldId="476"/>
            <ac:spMk id="86" creationId="{C24BEC42-AFF3-40D1-93A2-A27A42E1E23C}"/>
          </ac:spMkLst>
        </pc:spChg>
        <pc:spChg chg="del">
          <ac:chgData name="Sarah Watamura" userId="5d41ab86-30d7-4a5e-8c99-38037995208e" providerId="ADAL" clId="{C3BB8453-8E70-4953-84C6-6483B8DC4191}" dt="2023-10-22T20:17:01.094" v="2748"/>
          <ac:spMkLst>
            <pc:docMk/>
            <pc:sldMk cId="4261140496" sldId="476"/>
            <ac:spMk id="88" creationId="{608F427C-1EC9-4280-9367-F2B3AA063E82}"/>
          </ac:spMkLst>
        </pc:spChg>
        <pc:spChg chg="del">
          <ac:chgData name="Sarah Watamura" userId="5d41ab86-30d7-4a5e-8c99-38037995208e" providerId="ADAL" clId="{C3BB8453-8E70-4953-84C6-6483B8DC4191}" dt="2023-10-22T20:17:01.094" v="2748"/>
          <ac:spMkLst>
            <pc:docMk/>
            <pc:sldMk cId="4261140496" sldId="476"/>
            <ac:spMk id="90" creationId="{F98810A7-E114-447A-A7D6-69B27CFB5650}"/>
          </ac:spMkLst>
        </pc:spChg>
        <pc:picChg chg="del">
          <ac:chgData name="Sarah Watamura" userId="5d41ab86-30d7-4a5e-8c99-38037995208e" providerId="ADAL" clId="{C3BB8453-8E70-4953-84C6-6483B8DC4191}" dt="2023-10-22T20:17:01.094" v="2748"/>
          <ac:picMkLst>
            <pc:docMk/>
            <pc:sldMk cId="4261140496" sldId="476"/>
            <ac:picMk id="72" creationId="{41B68C77-138E-4BF7-A276-BD0C78A4219F}"/>
          </ac:picMkLst>
        </pc:picChg>
        <pc:picChg chg="del">
          <ac:chgData name="Sarah Watamura" userId="5d41ab86-30d7-4a5e-8c99-38037995208e" providerId="ADAL" clId="{C3BB8453-8E70-4953-84C6-6483B8DC4191}" dt="2023-10-22T20:17:01.094" v="2748"/>
          <ac:picMkLst>
            <pc:docMk/>
            <pc:sldMk cId="4261140496" sldId="476"/>
            <ac:picMk id="74" creationId="{7C268552-D473-46ED-B1B8-422042C4DEF1}"/>
          </ac:picMkLst>
        </pc:picChg>
        <pc:picChg chg="del">
          <ac:chgData name="Sarah Watamura" userId="5d41ab86-30d7-4a5e-8c99-38037995208e" providerId="ADAL" clId="{C3BB8453-8E70-4953-84C6-6483B8DC4191}" dt="2023-10-22T20:17:01.094" v="2748"/>
          <ac:picMkLst>
            <pc:docMk/>
            <pc:sldMk cId="4261140496" sldId="476"/>
            <ac:picMk id="78" creationId="{B9238B3E-24AA-439A-B527-6C5DF6D72145}"/>
          </ac:picMkLst>
        </pc:picChg>
        <pc:picChg chg="del">
          <ac:chgData name="Sarah Watamura" userId="5d41ab86-30d7-4a5e-8c99-38037995208e" providerId="ADAL" clId="{C3BB8453-8E70-4953-84C6-6483B8DC4191}" dt="2023-10-22T20:17:01.094" v="2748"/>
          <ac:picMkLst>
            <pc:docMk/>
            <pc:sldMk cId="4261140496" sldId="476"/>
            <ac:picMk id="80" creationId="{69F01145-BEA3-4CBF-AA21-10077B948CA8}"/>
          </ac:picMkLst>
        </pc:picChg>
      </pc:sldChg>
      <pc:sldChg chg="modSp add mod">
        <pc:chgData name="Sarah Watamura" userId="5d41ab86-30d7-4a5e-8c99-38037995208e" providerId="ADAL" clId="{C3BB8453-8E70-4953-84C6-6483B8DC4191}" dt="2023-10-22T20:18:07.952" v="2752" actId="1076"/>
        <pc:sldMkLst>
          <pc:docMk/>
          <pc:sldMk cId="1254891162" sldId="503"/>
        </pc:sldMkLst>
        <pc:spChg chg="mod">
          <ac:chgData name="Sarah Watamura" userId="5d41ab86-30d7-4a5e-8c99-38037995208e" providerId="ADAL" clId="{C3BB8453-8E70-4953-84C6-6483B8DC4191}" dt="2023-10-22T20:18:07.952" v="2752" actId="1076"/>
          <ac:spMkLst>
            <pc:docMk/>
            <pc:sldMk cId="1254891162" sldId="503"/>
            <ac:spMk id="2" creationId="{00000000-0000-0000-0000-000000000000}"/>
          </ac:spMkLst>
        </pc:spChg>
      </pc:sldChg>
      <pc:sldChg chg="delSp modSp add mod setBg delDesignElem">
        <pc:chgData name="Sarah Watamura" userId="5d41ab86-30d7-4a5e-8c99-38037995208e" providerId="ADAL" clId="{C3BB8453-8E70-4953-84C6-6483B8DC4191}" dt="2023-10-22T20:18:20.107" v="2753" actId="207"/>
        <pc:sldMkLst>
          <pc:docMk/>
          <pc:sldMk cId="997693166" sldId="507"/>
        </pc:sldMkLst>
        <pc:spChg chg="mod">
          <ac:chgData name="Sarah Watamura" userId="5d41ab86-30d7-4a5e-8c99-38037995208e" providerId="ADAL" clId="{C3BB8453-8E70-4953-84C6-6483B8DC4191}" dt="2023-10-22T20:18:20.107" v="2753" actId="207"/>
          <ac:spMkLst>
            <pc:docMk/>
            <pc:sldMk cId="997693166" sldId="507"/>
            <ac:spMk id="2" creationId="{00000000-0000-0000-0000-000000000000}"/>
          </ac:spMkLst>
        </pc:spChg>
        <pc:spChg chg="del">
          <ac:chgData name="Sarah Watamura" userId="5d41ab86-30d7-4a5e-8c99-38037995208e" providerId="ADAL" clId="{C3BB8453-8E70-4953-84C6-6483B8DC4191}" dt="2023-10-22T20:17:01.094" v="2748"/>
          <ac:spMkLst>
            <pc:docMk/>
            <pc:sldMk cId="997693166" sldId="507"/>
            <ac:spMk id="75" creationId="{989BE678-777B-482A-A616-FEDC47B162E5}"/>
          </ac:spMkLst>
        </pc:spChg>
        <pc:spChg chg="del">
          <ac:chgData name="Sarah Watamura" userId="5d41ab86-30d7-4a5e-8c99-38037995208e" providerId="ADAL" clId="{C3BB8453-8E70-4953-84C6-6483B8DC4191}" dt="2023-10-22T20:17:01.094" v="2748"/>
          <ac:spMkLst>
            <pc:docMk/>
            <pc:sldMk cId="997693166" sldId="507"/>
            <ac:spMk id="81" creationId="{D28BE0C3-2102-4820-B88B-A448B1840D14}"/>
          </ac:spMkLst>
        </pc:spChg>
        <pc:spChg chg="del">
          <ac:chgData name="Sarah Watamura" userId="5d41ab86-30d7-4a5e-8c99-38037995208e" providerId="ADAL" clId="{C3BB8453-8E70-4953-84C6-6483B8DC4191}" dt="2023-10-22T20:17:01.094" v="2748"/>
          <ac:spMkLst>
            <pc:docMk/>
            <pc:sldMk cId="997693166" sldId="507"/>
            <ac:spMk id="83" creationId="{E4F17063-EDA4-417B-946F-BA357F3B390D}"/>
          </ac:spMkLst>
        </pc:spChg>
        <pc:spChg chg="del">
          <ac:chgData name="Sarah Watamura" userId="5d41ab86-30d7-4a5e-8c99-38037995208e" providerId="ADAL" clId="{C3BB8453-8E70-4953-84C6-6483B8DC4191}" dt="2023-10-22T20:17:01.094" v="2748"/>
          <ac:spMkLst>
            <pc:docMk/>
            <pc:sldMk cId="997693166" sldId="507"/>
            <ac:spMk id="85" creationId="{D36F3EEA-55D4-4677-80E7-92D00B8F343B}"/>
          </ac:spMkLst>
        </pc:spChg>
        <pc:picChg chg="del">
          <ac:chgData name="Sarah Watamura" userId="5d41ab86-30d7-4a5e-8c99-38037995208e" providerId="ADAL" clId="{C3BB8453-8E70-4953-84C6-6483B8DC4191}" dt="2023-10-22T20:17:01.094" v="2748"/>
          <ac:picMkLst>
            <pc:docMk/>
            <pc:sldMk cId="997693166" sldId="507"/>
            <ac:picMk id="71" creationId="{DF19BAF3-7E20-4B9D-B544-BABAEEA1FA75}"/>
          </ac:picMkLst>
        </pc:picChg>
        <pc:picChg chg="del">
          <ac:chgData name="Sarah Watamura" userId="5d41ab86-30d7-4a5e-8c99-38037995208e" providerId="ADAL" clId="{C3BB8453-8E70-4953-84C6-6483B8DC4191}" dt="2023-10-22T20:17:01.094" v="2748"/>
          <ac:picMkLst>
            <pc:docMk/>
            <pc:sldMk cId="997693166" sldId="507"/>
            <ac:picMk id="73" creationId="{950648F4-ABCD-4DF0-8641-76CFB2354721}"/>
          </ac:picMkLst>
        </pc:picChg>
        <pc:picChg chg="del">
          <ac:chgData name="Sarah Watamura" userId="5d41ab86-30d7-4a5e-8c99-38037995208e" providerId="ADAL" clId="{C3BB8453-8E70-4953-84C6-6483B8DC4191}" dt="2023-10-22T20:17:01.094" v="2748"/>
          <ac:picMkLst>
            <pc:docMk/>
            <pc:sldMk cId="997693166" sldId="507"/>
            <ac:picMk id="77" creationId="{CF1EB4BD-9C7E-4AA3-9681-C7EB0DA6250B}"/>
          </ac:picMkLst>
        </pc:picChg>
        <pc:picChg chg="del">
          <ac:chgData name="Sarah Watamura" userId="5d41ab86-30d7-4a5e-8c99-38037995208e" providerId="ADAL" clId="{C3BB8453-8E70-4953-84C6-6483B8DC4191}" dt="2023-10-22T20:17:01.094" v="2748"/>
          <ac:picMkLst>
            <pc:docMk/>
            <pc:sldMk cId="997693166" sldId="507"/>
            <ac:picMk id="79" creationId="{94AAE3AA-3759-4D28-B0EF-575F25A5146C}"/>
          </ac:picMkLst>
        </pc:picChg>
      </pc:sldChg>
      <pc:sldChg chg="add del ord">
        <pc:chgData name="Sarah Watamura" userId="5d41ab86-30d7-4a5e-8c99-38037995208e" providerId="ADAL" clId="{C3BB8453-8E70-4953-84C6-6483B8DC4191}" dt="2023-10-22T20:13:06.013" v="2661" actId="47"/>
        <pc:sldMkLst>
          <pc:docMk/>
          <pc:sldMk cId="3969379448" sldId="528"/>
        </pc:sldMkLst>
      </pc:sldChg>
      <pc:sldChg chg="del">
        <pc:chgData name="Sarah Watamura" userId="5d41ab86-30d7-4a5e-8c99-38037995208e" providerId="ADAL" clId="{C3BB8453-8E70-4953-84C6-6483B8DC4191}" dt="2023-10-22T18:39:36.775" v="260" actId="47"/>
        <pc:sldMkLst>
          <pc:docMk/>
          <pc:sldMk cId="490384872" sldId="553"/>
        </pc:sldMkLst>
      </pc:sldChg>
      <pc:sldChg chg="add">
        <pc:chgData name="Sarah Watamura" userId="5d41ab86-30d7-4a5e-8c99-38037995208e" providerId="ADAL" clId="{C3BB8453-8E70-4953-84C6-6483B8DC4191}" dt="2023-10-23T01:48:53.356" v="3055"/>
        <pc:sldMkLst>
          <pc:docMk/>
          <pc:sldMk cId="1013652775" sldId="575"/>
        </pc:sldMkLst>
      </pc:sldChg>
      <pc:sldChg chg="del">
        <pc:chgData name="Sarah Watamura" userId="5d41ab86-30d7-4a5e-8c99-38037995208e" providerId="ADAL" clId="{C3BB8453-8E70-4953-84C6-6483B8DC4191}" dt="2023-10-22T20:00:20.018" v="2042" actId="47"/>
        <pc:sldMkLst>
          <pc:docMk/>
          <pc:sldMk cId="2592657508" sldId="580"/>
        </pc:sldMkLst>
      </pc:sldChg>
      <pc:sldChg chg="addSp delSp modSp add mod setBg delDesignElem">
        <pc:chgData name="Sarah Watamura" userId="5d41ab86-30d7-4a5e-8c99-38037995208e" providerId="ADAL" clId="{C3BB8453-8E70-4953-84C6-6483B8DC4191}" dt="2023-10-23T01:42:34.864" v="3025" actId="1036"/>
        <pc:sldMkLst>
          <pc:docMk/>
          <pc:sldMk cId="3553342796" sldId="594"/>
        </pc:sldMkLst>
        <pc:spChg chg="del">
          <ac:chgData name="Sarah Watamura" userId="5d41ab86-30d7-4a5e-8c99-38037995208e" providerId="ADAL" clId="{C3BB8453-8E70-4953-84C6-6483B8DC4191}" dt="2023-10-22T20:11:07.459" v="2648"/>
          <ac:spMkLst>
            <pc:docMk/>
            <pc:sldMk cId="3553342796" sldId="594"/>
            <ac:spMk id="9" creationId="{4E78424C-6FD0-41F8-9CAA-5DC19C42359F}"/>
          </ac:spMkLst>
        </pc:spChg>
        <pc:spChg chg="del">
          <ac:chgData name="Sarah Watamura" userId="5d41ab86-30d7-4a5e-8c99-38037995208e" providerId="ADAL" clId="{C3BB8453-8E70-4953-84C6-6483B8DC4191}" dt="2023-10-22T20:11:07.459" v="2648"/>
          <ac:spMkLst>
            <pc:docMk/>
            <pc:sldMk cId="3553342796" sldId="594"/>
            <ac:spMk id="11" creationId="{DD136760-57DC-4301-8BEA-B71AD2D13905}"/>
          </ac:spMkLst>
        </pc:spChg>
        <pc:spChg chg="del">
          <ac:chgData name="Sarah Watamura" userId="5d41ab86-30d7-4a5e-8c99-38037995208e" providerId="ADAL" clId="{C3BB8453-8E70-4953-84C6-6483B8DC4191}" dt="2023-10-22T20:11:07.459" v="2648"/>
          <ac:spMkLst>
            <pc:docMk/>
            <pc:sldMk cId="3553342796" sldId="594"/>
            <ac:spMk id="13" creationId="{BDC58DEA-1307-4F44-AD47-E613D8B76A89}"/>
          </ac:spMkLst>
        </pc:spChg>
        <pc:spChg chg="del">
          <ac:chgData name="Sarah Watamura" userId="5d41ab86-30d7-4a5e-8c99-38037995208e" providerId="ADAL" clId="{C3BB8453-8E70-4953-84C6-6483B8DC4191}" dt="2023-10-22T20:11:07.459" v="2648"/>
          <ac:spMkLst>
            <pc:docMk/>
            <pc:sldMk cId="3553342796" sldId="594"/>
            <ac:spMk id="15" creationId="{C99B912D-1E4B-42AF-A2BE-CFEFEC916EE7}"/>
          </ac:spMkLst>
        </pc:spChg>
        <pc:graphicFrameChg chg="mod">
          <ac:chgData name="Sarah Watamura" userId="5d41ab86-30d7-4a5e-8c99-38037995208e" providerId="ADAL" clId="{C3BB8453-8E70-4953-84C6-6483B8DC4191}" dt="2023-10-23T01:42:20.458" v="2996" actId="14100"/>
          <ac:graphicFrameMkLst>
            <pc:docMk/>
            <pc:sldMk cId="3553342796" sldId="594"/>
            <ac:graphicFrameMk id="5" creationId="{5A6B9777-3EE1-48C8-BE58-9F562E78890E}"/>
          </ac:graphicFrameMkLst>
        </pc:graphicFrameChg>
        <pc:picChg chg="add mod">
          <ac:chgData name="Sarah Watamura" userId="5d41ab86-30d7-4a5e-8c99-38037995208e" providerId="ADAL" clId="{C3BB8453-8E70-4953-84C6-6483B8DC4191}" dt="2023-10-23T01:42:34.864" v="3025" actId="1036"/>
          <ac:picMkLst>
            <pc:docMk/>
            <pc:sldMk cId="3553342796" sldId="594"/>
            <ac:picMk id="3" creationId="{CB7FA7C7-4A2D-4420-06E4-14D4EE1D6570}"/>
          </ac:picMkLst>
        </pc:picChg>
      </pc:sldChg>
      <pc:sldChg chg="modSp add mod setBg">
        <pc:chgData name="Sarah Watamura" userId="5d41ab86-30d7-4a5e-8c99-38037995208e" providerId="ADAL" clId="{C3BB8453-8E70-4953-84C6-6483B8DC4191}" dt="2023-10-23T01:44:45.432" v="3054" actId="207"/>
        <pc:sldMkLst>
          <pc:docMk/>
          <pc:sldMk cId="2097794576" sldId="596"/>
        </pc:sldMkLst>
        <pc:spChg chg="mod">
          <ac:chgData name="Sarah Watamura" userId="5d41ab86-30d7-4a5e-8c99-38037995208e" providerId="ADAL" clId="{C3BB8453-8E70-4953-84C6-6483B8DC4191}" dt="2023-10-22T20:11:07.654" v="2649" actId="27636"/>
          <ac:spMkLst>
            <pc:docMk/>
            <pc:sldMk cId="2097794576" sldId="596"/>
            <ac:spMk id="2" creationId="{51D66CA0-426C-48DF-A278-E713BF653DB6}"/>
          </ac:spMkLst>
        </pc:spChg>
        <pc:spChg chg="mod">
          <ac:chgData name="Sarah Watamura" userId="5d41ab86-30d7-4a5e-8c99-38037995208e" providerId="ADAL" clId="{C3BB8453-8E70-4953-84C6-6483B8DC4191}" dt="2023-10-23T01:44:08.682" v="3050" actId="20577"/>
          <ac:spMkLst>
            <pc:docMk/>
            <pc:sldMk cId="2097794576" sldId="596"/>
            <ac:spMk id="3" creationId="{F2569BD5-25E6-4200-9E84-D7B8AB005C9E}"/>
          </ac:spMkLst>
        </pc:spChg>
        <pc:graphicFrameChg chg="mod modGraphic">
          <ac:chgData name="Sarah Watamura" userId="5d41ab86-30d7-4a5e-8c99-38037995208e" providerId="ADAL" clId="{C3BB8453-8E70-4953-84C6-6483B8DC4191}" dt="2023-10-23T01:44:45.432" v="3054" actId="207"/>
          <ac:graphicFrameMkLst>
            <pc:docMk/>
            <pc:sldMk cId="2097794576" sldId="596"/>
            <ac:graphicFrameMk id="5" creationId="{3536C3BD-5551-4A7D-BD13-5FC17069BEE2}"/>
          </ac:graphicFrameMkLst>
        </pc:graphicFrameChg>
      </pc:sldChg>
      <pc:sldChg chg="add del setBg">
        <pc:chgData name="Sarah Watamura" userId="5d41ab86-30d7-4a5e-8c99-38037995208e" providerId="ADAL" clId="{C3BB8453-8E70-4953-84C6-6483B8DC4191}" dt="2023-10-22T20:12:27.387" v="2655" actId="47"/>
        <pc:sldMkLst>
          <pc:docMk/>
          <pc:sldMk cId="4137941852" sldId="597"/>
        </pc:sldMkLst>
      </pc:sldChg>
      <pc:sldChg chg="addSp modSp add mod">
        <pc:chgData name="Sarah Watamura" userId="5d41ab86-30d7-4a5e-8c99-38037995208e" providerId="ADAL" clId="{C3BB8453-8E70-4953-84C6-6483B8DC4191}" dt="2023-10-22T20:22:27.591" v="2901" actId="207"/>
        <pc:sldMkLst>
          <pc:docMk/>
          <pc:sldMk cId="920311166" sldId="598"/>
        </pc:sldMkLst>
        <pc:spChg chg="mod">
          <ac:chgData name="Sarah Watamura" userId="5d41ab86-30d7-4a5e-8c99-38037995208e" providerId="ADAL" clId="{C3BB8453-8E70-4953-84C6-6483B8DC4191}" dt="2023-10-22T20:20:38.393" v="2755" actId="1076"/>
          <ac:spMkLst>
            <pc:docMk/>
            <pc:sldMk cId="920311166" sldId="598"/>
            <ac:spMk id="2" creationId="{00C3F6F0-34B5-41F6-B3C0-ACE045082BA5}"/>
          </ac:spMkLst>
        </pc:spChg>
        <pc:spChg chg="add mod">
          <ac:chgData name="Sarah Watamura" userId="5d41ab86-30d7-4a5e-8c99-38037995208e" providerId="ADAL" clId="{C3BB8453-8E70-4953-84C6-6483B8DC4191}" dt="2023-10-22T20:22:27.591" v="2901" actId="207"/>
          <ac:spMkLst>
            <pc:docMk/>
            <pc:sldMk cId="920311166" sldId="598"/>
            <ac:spMk id="3" creationId="{E49F5C22-79A4-39FA-80B6-5CB89BE7BEB6}"/>
          </ac:spMkLst>
        </pc:spChg>
      </pc:sldChg>
      <pc:sldChg chg="modSp add del mod ord">
        <pc:chgData name="Sarah Watamura" userId="5d41ab86-30d7-4a5e-8c99-38037995208e" providerId="ADAL" clId="{C3BB8453-8E70-4953-84C6-6483B8DC4191}" dt="2023-10-22T19:57:56.800" v="1982"/>
        <pc:sldMkLst>
          <pc:docMk/>
          <pc:sldMk cId="1721606728" sldId="606"/>
        </pc:sldMkLst>
        <pc:spChg chg="mod">
          <ac:chgData name="Sarah Watamura" userId="5d41ab86-30d7-4a5e-8c99-38037995208e" providerId="ADAL" clId="{C3BB8453-8E70-4953-84C6-6483B8DC4191}" dt="2023-10-22T19:36:46.206" v="1764" actId="27636"/>
          <ac:spMkLst>
            <pc:docMk/>
            <pc:sldMk cId="1721606728" sldId="606"/>
            <ac:spMk id="2" creationId="{00000000-0000-0000-0000-000000000000}"/>
          </ac:spMkLst>
        </pc:spChg>
      </pc:sldChg>
      <pc:sldChg chg="delSp modSp add mod setBg delDesignElem">
        <pc:chgData name="Sarah Watamura" userId="5d41ab86-30d7-4a5e-8c99-38037995208e" providerId="ADAL" clId="{C3BB8453-8E70-4953-84C6-6483B8DC4191}" dt="2023-10-22T20:17:01.221" v="2749" actId="27636"/>
        <pc:sldMkLst>
          <pc:docMk/>
          <pc:sldMk cId="87788962" sldId="609"/>
        </pc:sldMkLst>
        <pc:spChg chg="mod">
          <ac:chgData name="Sarah Watamura" userId="5d41ab86-30d7-4a5e-8c99-38037995208e" providerId="ADAL" clId="{C3BB8453-8E70-4953-84C6-6483B8DC4191}" dt="2023-10-22T20:17:01.221" v="2749" actId="27636"/>
          <ac:spMkLst>
            <pc:docMk/>
            <pc:sldMk cId="87788962" sldId="609"/>
            <ac:spMk id="3" creationId="{00000000-0000-0000-0000-000000000000}"/>
          </ac:spMkLst>
        </pc:spChg>
        <pc:spChg chg="del">
          <ac:chgData name="Sarah Watamura" userId="5d41ab86-30d7-4a5e-8c99-38037995208e" providerId="ADAL" clId="{C3BB8453-8E70-4953-84C6-6483B8DC4191}" dt="2023-10-22T20:17:01.094" v="2748"/>
          <ac:spMkLst>
            <pc:docMk/>
            <pc:sldMk cId="87788962" sldId="609"/>
            <ac:spMk id="10" creationId="{C8A3C342-1D03-412F-8DD3-BF519E8E0AE9}"/>
          </ac:spMkLst>
        </pc:spChg>
        <pc:spChg chg="del">
          <ac:chgData name="Sarah Watamura" userId="5d41ab86-30d7-4a5e-8c99-38037995208e" providerId="ADAL" clId="{C3BB8453-8E70-4953-84C6-6483B8DC4191}" dt="2023-10-22T20:17:01.094" v="2748"/>
          <ac:spMkLst>
            <pc:docMk/>
            <pc:sldMk cId="87788962" sldId="609"/>
            <ac:spMk id="12" creationId="{81CC9B02-E087-4350-AEBD-2C3CF001AF01}"/>
          </ac:spMkLst>
        </pc:spChg>
        <pc:spChg chg="del">
          <ac:chgData name="Sarah Watamura" userId="5d41ab86-30d7-4a5e-8c99-38037995208e" providerId="ADAL" clId="{C3BB8453-8E70-4953-84C6-6483B8DC4191}" dt="2023-10-22T20:17:01.094" v="2748"/>
          <ac:spMkLst>
            <pc:docMk/>
            <pc:sldMk cId="87788962" sldId="609"/>
            <ac:spMk id="14" creationId="{D6F18ACE-6E82-4ADC-8A2F-A1771B309B16}"/>
          </ac:spMkLst>
        </pc:spChg>
      </pc:sldChg>
      <pc:sldChg chg="delSp add setBg delDesignElem">
        <pc:chgData name="Sarah Watamura" userId="5d41ab86-30d7-4a5e-8c99-38037995208e" providerId="ADAL" clId="{C3BB8453-8E70-4953-84C6-6483B8DC4191}" dt="2023-10-22T20:17:01.094" v="2748"/>
        <pc:sldMkLst>
          <pc:docMk/>
          <pc:sldMk cId="2266203983" sldId="610"/>
        </pc:sldMkLst>
        <pc:spChg chg="del">
          <ac:chgData name="Sarah Watamura" userId="5d41ab86-30d7-4a5e-8c99-38037995208e" providerId="ADAL" clId="{C3BB8453-8E70-4953-84C6-6483B8DC4191}" dt="2023-10-22T20:17:01.094" v="2748"/>
          <ac:spMkLst>
            <pc:docMk/>
            <pc:sldMk cId="2266203983" sldId="610"/>
            <ac:spMk id="76" creationId="{D42CF425-7213-4F89-B0FF-4C2BDDD9C680}"/>
          </ac:spMkLst>
        </pc:spChg>
        <pc:spChg chg="del">
          <ac:chgData name="Sarah Watamura" userId="5d41ab86-30d7-4a5e-8c99-38037995208e" providerId="ADAL" clId="{C3BB8453-8E70-4953-84C6-6483B8DC4191}" dt="2023-10-22T20:17:01.094" v="2748"/>
          <ac:spMkLst>
            <pc:docMk/>
            <pc:sldMk cId="2266203983" sldId="610"/>
            <ac:spMk id="82" creationId="{202A25CB-1ED1-4C87-AB49-8D3BC684D1CE}"/>
          </ac:spMkLst>
        </pc:spChg>
        <pc:spChg chg="del">
          <ac:chgData name="Sarah Watamura" userId="5d41ab86-30d7-4a5e-8c99-38037995208e" providerId="ADAL" clId="{C3BB8453-8E70-4953-84C6-6483B8DC4191}" dt="2023-10-22T20:17:01.094" v="2748"/>
          <ac:spMkLst>
            <pc:docMk/>
            <pc:sldMk cId="2266203983" sldId="610"/>
            <ac:spMk id="84" creationId="{4EA8ACEA-5B4B-4AC6-A227-6A0E014A5A4E}"/>
          </ac:spMkLst>
        </pc:spChg>
        <pc:spChg chg="del">
          <ac:chgData name="Sarah Watamura" userId="5d41ab86-30d7-4a5e-8c99-38037995208e" providerId="ADAL" clId="{C3BB8453-8E70-4953-84C6-6483B8DC4191}" dt="2023-10-22T20:17:01.094" v="2748"/>
          <ac:spMkLst>
            <pc:docMk/>
            <pc:sldMk cId="2266203983" sldId="610"/>
            <ac:spMk id="86" creationId="{2E54BE42-0A76-4E08-8E93-933FEE5759D2}"/>
          </ac:spMkLst>
        </pc:spChg>
        <pc:spChg chg="del">
          <ac:chgData name="Sarah Watamura" userId="5d41ab86-30d7-4a5e-8c99-38037995208e" providerId="ADAL" clId="{C3BB8453-8E70-4953-84C6-6483B8DC4191}" dt="2023-10-22T20:17:01.094" v="2748"/>
          <ac:spMkLst>
            <pc:docMk/>
            <pc:sldMk cId="2266203983" sldId="610"/>
            <ac:spMk id="88" creationId="{BC170363-AD0C-449E-B5CC-30A2282471E3}"/>
          </ac:spMkLst>
        </pc:spChg>
        <pc:spChg chg="del">
          <ac:chgData name="Sarah Watamura" userId="5d41ab86-30d7-4a5e-8c99-38037995208e" providerId="ADAL" clId="{C3BB8453-8E70-4953-84C6-6483B8DC4191}" dt="2023-10-22T20:17:01.094" v="2748"/>
          <ac:spMkLst>
            <pc:docMk/>
            <pc:sldMk cId="2266203983" sldId="610"/>
            <ac:spMk id="90" creationId="{1F63DF7C-AFED-49CB-8FAF-B69387E9C35F}"/>
          </ac:spMkLst>
        </pc:spChg>
        <pc:picChg chg="del">
          <ac:chgData name="Sarah Watamura" userId="5d41ab86-30d7-4a5e-8c99-38037995208e" providerId="ADAL" clId="{C3BB8453-8E70-4953-84C6-6483B8DC4191}" dt="2023-10-22T20:17:01.094" v="2748"/>
          <ac:picMkLst>
            <pc:docMk/>
            <pc:sldMk cId="2266203983" sldId="610"/>
            <ac:picMk id="72" creationId="{412E3267-7ABE-412B-8580-47EC0D1F61FE}"/>
          </ac:picMkLst>
        </pc:picChg>
        <pc:picChg chg="del">
          <ac:chgData name="Sarah Watamura" userId="5d41ab86-30d7-4a5e-8c99-38037995208e" providerId="ADAL" clId="{C3BB8453-8E70-4953-84C6-6483B8DC4191}" dt="2023-10-22T20:17:01.094" v="2748"/>
          <ac:picMkLst>
            <pc:docMk/>
            <pc:sldMk cId="2266203983" sldId="610"/>
            <ac:picMk id="74" creationId="{20B62C5A-2250-4380-AB23-DB87446CCED0}"/>
          </ac:picMkLst>
        </pc:picChg>
        <pc:picChg chg="del">
          <ac:chgData name="Sarah Watamura" userId="5d41ab86-30d7-4a5e-8c99-38037995208e" providerId="ADAL" clId="{C3BB8453-8E70-4953-84C6-6483B8DC4191}" dt="2023-10-22T20:17:01.094" v="2748"/>
          <ac:picMkLst>
            <pc:docMk/>
            <pc:sldMk cId="2266203983" sldId="610"/>
            <ac:picMk id="78" creationId="{D35DA97D-88F8-4249-B650-4FC9FD50A382}"/>
          </ac:picMkLst>
        </pc:picChg>
        <pc:picChg chg="del">
          <ac:chgData name="Sarah Watamura" userId="5d41ab86-30d7-4a5e-8c99-38037995208e" providerId="ADAL" clId="{C3BB8453-8E70-4953-84C6-6483B8DC4191}" dt="2023-10-22T20:17:01.094" v="2748"/>
          <ac:picMkLst>
            <pc:docMk/>
            <pc:sldMk cId="2266203983" sldId="610"/>
            <ac:picMk id="80" creationId="{43F38673-6E30-4BAE-AC67-0B283EBF4291}"/>
          </ac:picMkLst>
        </pc:picChg>
      </pc:sldChg>
      <pc:sldChg chg="addSp delSp modSp add setBg delDesignElem">
        <pc:chgData name="Sarah Watamura" userId="5d41ab86-30d7-4a5e-8c99-38037995208e" providerId="ADAL" clId="{C3BB8453-8E70-4953-84C6-6483B8DC4191}" dt="2023-10-23T01:43:38.687" v="3028" actId="14100"/>
        <pc:sldMkLst>
          <pc:docMk/>
          <pc:sldMk cId="2781035578" sldId="616"/>
        </pc:sldMkLst>
        <pc:spChg chg="del">
          <ac:chgData name="Sarah Watamura" userId="5d41ab86-30d7-4a5e-8c99-38037995208e" providerId="ADAL" clId="{C3BB8453-8E70-4953-84C6-6483B8DC4191}" dt="2023-10-22T20:11:07.459" v="2648"/>
          <ac:spMkLst>
            <pc:docMk/>
            <pc:sldMk cId="2781035578" sldId="616"/>
            <ac:spMk id="9" creationId="{4E78424C-6FD0-41F8-9CAA-5DC19C42359F}"/>
          </ac:spMkLst>
        </pc:spChg>
        <pc:spChg chg="del">
          <ac:chgData name="Sarah Watamura" userId="5d41ab86-30d7-4a5e-8c99-38037995208e" providerId="ADAL" clId="{C3BB8453-8E70-4953-84C6-6483B8DC4191}" dt="2023-10-22T20:11:07.459" v="2648"/>
          <ac:spMkLst>
            <pc:docMk/>
            <pc:sldMk cId="2781035578" sldId="616"/>
            <ac:spMk id="11" creationId="{DD136760-57DC-4301-8BEA-B71AD2D13905}"/>
          </ac:spMkLst>
        </pc:spChg>
        <pc:spChg chg="del">
          <ac:chgData name="Sarah Watamura" userId="5d41ab86-30d7-4a5e-8c99-38037995208e" providerId="ADAL" clId="{C3BB8453-8E70-4953-84C6-6483B8DC4191}" dt="2023-10-22T20:11:07.459" v="2648"/>
          <ac:spMkLst>
            <pc:docMk/>
            <pc:sldMk cId="2781035578" sldId="616"/>
            <ac:spMk id="13" creationId="{BDC58DEA-1307-4F44-AD47-E613D8B76A89}"/>
          </ac:spMkLst>
        </pc:spChg>
        <pc:spChg chg="del">
          <ac:chgData name="Sarah Watamura" userId="5d41ab86-30d7-4a5e-8c99-38037995208e" providerId="ADAL" clId="{C3BB8453-8E70-4953-84C6-6483B8DC4191}" dt="2023-10-22T20:11:07.459" v="2648"/>
          <ac:spMkLst>
            <pc:docMk/>
            <pc:sldMk cId="2781035578" sldId="616"/>
            <ac:spMk id="15" creationId="{C99B912D-1E4B-42AF-A2BE-CFEFEC916EE7}"/>
          </ac:spMkLst>
        </pc:spChg>
        <pc:picChg chg="add mod">
          <ac:chgData name="Sarah Watamura" userId="5d41ab86-30d7-4a5e-8c99-38037995208e" providerId="ADAL" clId="{C3BB8453-8E70-4953-84C6-6483B8DC4191}" dt="2023-10-23T01:43:38.687" v="3028" actId="14100"/>
          <ac:picMkLst>
            <pc:docMk/>
            <pc:sldMk cId="2781035578" sldId="616"/>
            <ac:picMk id="3" creationId="{A937A84D-D7EE-B960-4A90-74C28B132884}"/>
          </ac:picMkLst>
        </pc:picChg>
      </pc:sldChg>
      <pc:sldChg chg="delSp add setBg delDesignElem">
        <pc:chgData name="Sarah Watamura" userId="5d41ab86-30d7-4a5e-8c99-38037995208e" providerId="ADAL" clId="{C3BB8453-8E70-4953-84C6-6483B8DC4191}" dt="2023-10-22T20:11:07.459" v="2648"/>
        <pc:sldMkLst>
          <pc:docMk/>
          <pc:sldMk cId="1426807511" sldId="617"/>
        </pc:sldMkLst>
        <pc:spChg chg="del">
          <ac:chgData name="Sarah Watamura" userId="5d41ab86-30d7-4a5e-8c99-38037995208e" providerId="ADAL" clId="{C3BB8453-8E70-4953-84C6-6483B8DC4191}" dt="2023-10-22T20:11:07.459" v="2648"/>
          <ac:spMkLst>
            <pc:docMk/>
            <pc:sldMk cId="1426807511" sldId="617"/>
            <ac:spMk id="9" creationId="{4E78424C-6FD0-41F8-9CAA-5DC19C42359F}"/>
          </ac:spMkLst>
        </pc:spChg>
        <pc:spChg chg="del">
          <ac:chgData name="Sarah Watamura" userId="5d41ab86-30d7-4a5e-8c99-38037995208e" providerId="ADAL" clId="{C3BB8453-8E70-4953-84C6-6483B8DC4191}" dt="2023-10-22T20:11:07.459" v="2648"/>
          <ac:spMkLst>
            <pc:docMk/>
            <pc:sldMk cId="1426807511" sldId="617"/>
            <ac:spMk id="11" creationId="{DD136760-57DC-4301-8BEA-B71AD2D13905}"/>
          </ac:spMkLst>
        </pc:spChg>
        <pc:spChg chg="del">
          <ac:chgData name="Sarah Watamura" userId="5d41ab86-30d7-4a5e-8c99-38037995208e" providerId="ADAL" clId="{C3BB8453-8E70-4953-84C6-6483B8DC4191}" dt="2023-10-22T20:11:07.459" v="2648"/>
          <ac:spMkLst>
            <pc:docMk/>
            <pc:sldMk cId="1426807511" sldId="617"/>
            <ac:spMk id="13" creationId="{BDC58DEA-1307-4F44-AD47-E613D8B76A89}"/>
          </ac:spMkLst>
        </pc:spChg>
        <pc:spChg chg="del">
          <ac:chgData name="Sarah Watamura" userId="5d41ab86-30d7-4a5e-8c99-38037995208e" providerId="ADAL" clId="{C3BB8453-8E70-4953-84C6-6483B8DC4191}" dt="2023-10-22T20:11:07.459" v="2648"/>
          <ac:spMkLst>
            <pc:docMk/>
            <pc:sldMk cId="1426807511" sldId="617"/>
            <ac:spMk id="15" creationId="{C99B912D-1E4B-42AF-A2BE-CFEFEC916EE7}"/>
          </ac:spMkLst>
        </pc:spChg>
      </pc:sldChg>
      <pc:sldChg chg="addSp modSp add mod">
        <pc:chgData name="Sarah Watamura" userId="5d41ab86-30d7-4a5e-8c99-38037995208e" providerId="ADAL" clId="{C3BB8453-8E70-4953-84C6-6483B8DC4191}" dt="2023-10-23T02:01:25.232" v="3057" actId="207"/>
        <pc:sldMkLst>
          <pc:docMk/>
          <pc:sldMk cId="932088470" sldId="618"/>
        </pc:sldMkLst>
        <pc:spChg chg="mod">
          <ac:chgData name="Sarah Watamura" userId="5d41ab86-30d7-4a5e-8c99-38037995208e" providerId="ADAL" clId="{C3BB8453-8E70-4953-84C6-6483B8DC4191}" dt="2023-10-22T20:13:59.294" v="2738" actId="27636"/>
          <ac:spMkLst>
            <pc:docMk/>
            <pc:sldMk cId="932088470" sldId="618"/>
            <ac:spMk id="2" creationId="{51D66CA0-426C-48DF-A278-E713BF653DB6}"/>
          </ac:spMkLst>
        </pc:spChg>
        <pc:graphicFrameChg chg="modGraphic">
          <ac:chgData name="Sarah Watamura" userId="5d41ab86-30d7-4a5e-8c99-38037995208e" providerId="ADAL" clId="{C3BB8453-8E70-4953-84C6-6483B8DC4191}" dt="2023-10-23T02:01:25.232" v="3057" actId="207"/>
          <ac:graphicFrameMkLst>
            <pc:docMk/>
            <pc:sldMk cId="932088470" sldId="618"/>
            <ac:graphicFrameMk id="5" creationId="{3536C3BD-5551-4A7D-BD13-5FC17069BEE2}"/>
          </ac:graphicFrameMkLst>
        </pc:graphicFrameChg>
        <pc:picChg chg="add mod">
          <ac:chgData name="Sarah Watamura" userId="5d41ab86-30d7-4a5e-8c99-38037995208e" providerId="ADAL" clId="{C3BB8453-8E70-4953-84C6-6483B8DC4191}" dt="2023-10-22T20:13:39.295" v="2734" actId="962"/>
          <ac:picMkLst>
            <pc:docMk/>
            <pc:sldMk cId="932088470" sldId="618"/>
            <ac:picMk id="3" creationId="{E9399415-C4B1-CD0E-C5FD-A0A6DC6A240A}"/>
          </ac:picMkLst>
        </pc:picChg>
      </pc:sldChg>
      <pc:sldChg chg="modSp add mod">
        <pc:chgData name="Sarah Watamura" userId="5d41ab86-30d7-4a5e-8c99-38037995208e" providerId="ADAL" clId="{C3BB8453-8E70-4953-84C6-6483B8DC4191}" dt="2023-10-23T02:01:42.469" v="3058" actId="207"/>
        <pc:sldMkLst>
          <pc:docMk/>
          <pc:sldMk cId="1905544843" sldId="619"/>
        </pc:sldMkLst>
        <pc:spChg chg="mod">
          <ac:chgData name="Sarah Watamura" userId="5d41ab86-30d7-4a5e-8c99-38037995208e" providerId="ADAL" clId="{C3BB8453-8E70-4953-84C6-6483B8DC4191}" dt="2023-10-22T20:22:36.844" v="2902" actId="14100"/>
          <ac:spMkLst>
            <pc:docMk/>
            <pc:sldMk cId="1905544843" sldId="619"/>
            <ac:spMk id="7" creationId="{D6FFCF0D-2E9E-4656-8E38-226E9780406B}"/>
          </ac:spMkLst>
        </pc:spChg>
        <pc:graphicFrameChg chg="modGraphic">
          <ac:chgData name="Sarah Watamura" userId="5d41ab86-30d7-4a5e-8c99-38037995208e" providerId="ADAL" clId="{C3BB8453-8E70-4953-84C6-6483B8DC4191}" dt="2023-10-23T02:01:42.469" v="3058" actId="207"/>
          <ac:graphicFrameMkLst>
            <pc:docMk/>
            <pc:sldMk cId="1905544843" sldId="619"/>
            <ac:graphicFrameMk id="5" creationId="{3536C3BD-5551-4A7D-BD13-5FC17069BEE2}"/>
          </ac:graphicFrameMkLst>
        </pc:graphicFrameChg>
      </pc:sldChg>
      <pc:sldChg chg="modSp add mod">
        <pc:chgData name="Sarah Watamura" userId="5d41ab86-30d7-4a5e-8c99-38037995208e" providerId="ADAL" clId="{C3BB8453-8E70-4953-84C6-6483B8DC4191}" dt="2023-10-23T02:01:58.123" v="3059" actId="207"/>
        <pc:sldMkLst>
          <pc:docMk/>
          <pc:sldMk cId="262338331" sldId="620"/>
        </pc:sldMkLst>
        <pc:graphicFrameChg chg="modGraphic">
          <ac:chgData name="Sarah Watamura" userId="5d41ab86-30d7-4a5e-8c99-38037995208e" providerId="ADAL" clId="{C3BB8453-8E70-4953-84C6-6483B8DC4191}" dt="2023-10-23T02:01:58.123" v="3059" actId="207"/>
          <ac:graphicFrameMkLst>
            <pc:docMk/>
            <pc:sldMk cId="262338331" sldId="620"/>
            <ac:graphicFrameMk id="5" creationId="{3536C3BD-5551-4A7D-BD13-5FC17069BEE2}"/>
          </ac:graphicFrameMkLst>
        </pc:graphicFrameChg>
      </pc:sldChg>
      <pc:sldChg chg="add del setBg">
        <pc:chgData name="Sarah Watamura" userId="5d41ab86-30d7-4a5e-8c99-38037995208e" providerId="ADAL" clId="{C3BB8453-8E70-4953-84C6-6483B8DC4191}" dt="2023-10-22T20:12:27.387" v="2655" actId="47"/>
        <pc:sldMkLst>
          <pc:docMk/>
          <pc:sldMk cId="7581877" sldId="621"/>
        </pc:sldMkLst>
      </pc:sldChg>
      <pc:sldChg chg="addSp delSp modSp add del mod setBg addAnim">
        <pc:chgData name="Sarah Watamura" userId="5d41ab86-30d7-4a5e-8c99-38037995208e" providerId="ADAL" clId="{C3BB8453-8E70-4953-84C6-6483B8DC4191}" dt="2023-10-22T20:08:23.461" v="2639"/>
        <pc:sldMkLst>
          <pc:docMk/>
          <pc:sldMk cId="1403746008" sldId="622"/>
        </pc:sldMkLst>
        <pc:spChg chg="mod ord">
          <ac:chgData name="Sarah Watamura" userId="5d41ab86-30d7-4a5e-8c99-38037995208e" providerId="ADAL" clId="{C3BB8453-8E70-4953-84C6-6483B8DC4191}" dt="2023-10-22T20:08:23.460" v="2638" actId="26606"/>
          <ac:spMkLst>
            <pc:docMk/>
            <pc:sldMk cId="1403746008" sldId="622"/>
            <ac:spMk id="2" creationId="{00000000-0000-0000-0000-000000000000}"/>
          </ac:spMkLst>
        </pc:spChg>
        <pc:spChg chg="mod">
          <ac:chgData name="Sarah Watamura" userId="5d41ab86-30d7-4a5e-8c99-38037995208e" providerId="ADAL" clId="{C3BB8453-8E70-4953-84C6-6483B8DC4191}" dt="2023-10-22T20:08:23.460" v="2638" actId="26606"/>
          <ac:spMkLst>
            <pc:docMk/>
            <pc:sldMk cId="1403746008" sldId="622"/>
            <ac:spMk id="3" creationId="{00000000-0000-0000-0000-000000000000}"/>
          </ac:spMkLst>
        </pc:spChg>
        <pc:spChg chg="del mod">
          <ac:chgData name="Sarah Watamura" userId="5d41ab86-30d7-4a5e-8c99-38037995208e" providerId="ADAL" clId="{C3BB8453-8E70-4953-84C6-6483B8DC4191}" dt="2023-10-22T20:08:12.510" v="2637" actId="478"/>
          <ac:spMkLst>
            <pc:docMk/>
            <pc:sldMk cId="1403746008" sldId="622"/>
            <ac:spMk id="6" creationId="{00000000-0000-0000-0000-000000000000}"/>
          </ac:spMkLst>
        </pc:spChg>
        <pc:spChg chg="add del">
          <ac:chgData name="Sarah Watamura" userId="5d41ab86-30d7-4a5e-8c99-38037995208e" providerId="ADAL" clId="{C3BB8453-8E70-4953-84C6-6483B8DC4191}" dt="2023-10-22T20:08:23.460" v="2638" actId="26606"/>
          <ac:spMkLst>
            <pc:docMk/>
            <pc:sldMk cId="1403746008" sldId="622"/>
            <ac:spMk id="12" creationId="{547C64C2-FC09-4323-A32D-5DCB300ADA1A}"/>
          </ac:spMkLst>
        </pc:spChg>
        <pc:spChg chg="add del">
          <ac:chgData name="Sarah Watamura" userId="5d41ab86-30d7-4a5e-8c99-38037995208e" providerId="ADAL" clId="{C3BB8453-8E70-4953-84C6-6483B8DC4191}" dt="2023-10-22T20:08:23.460" v="2638" actId="26606"/>
          <ac:spMkLst>
            <pc:docMk/>
            <pc:sldMk cId="1403746008" sldId="622"/>
            <ac:spMk id="16" creationId="{58BDB0EE-D238-415B-9ED8-62AA6AB2AAD1}"/>
          </ac:spMkLst>
        </pc:spChg>
        <pc:spChg chg="add del">
          <ac:chgData name="Sarah Watamura" userId="5d41ab86-30d7-4a5e-8c99-38037995208e" providerId="ADAL" clId="{C3BB8453-8E70-4953-84C6-6483B8DC4191}" dt="2023-10-22T20:08:23.460" v="2638" actId="26606"/>
          <ac:spMkLst>
            <pc:docMk/>
            <pc:sldMk cId="1403746008" sldId="622"/>
            <ac:spMk id="18" creationId="{C5B55FC3-961D-4325-82F1-DE92B0D04E03}"/>
          </ac:spMkLst>
        </pc:spChg>
        <pc:spChg chg="add del">
          <ac:chgData name="Sarah Watamura" userId="5d41ab86-30d7-4a5e-8c99-38037995208e" providerId="ADAL" clId="{C3BB8453-8E70-4953-84C6-6483B8DC4191}" dt="2023-10-22T20:08:23.460" v="2638" actId="26606"/>
          <ac:spMkLst>
            <pc:docMk/>
            <pc:sldMk cId="1403746008" sldId="622"/>
            <ac:spMk id="20" creationId="{4C8AB332-D09E-4F28-943C-DABDD4716A3C}"/>
          </ac:spMkLst>
        </pc:spChg>
        <pc:spChg chg="add">
          <ac:chgData name="Sarah Watamura" userId="5d41ab86-30d7-4a5e-8c99-38037995208e" providerId="ADAL" clId="{C3BB8453-8E70-4953-84C6-6483B8DC4191}" dt="2023-10-22T20:08:23.460" v="2638" actId="26606"/>
          <ac:spMkLst>
            <pc:docMk/>
            <pc:sldMk cId="1403746008" sldId="622"/>
            <ac:spMk id="25" creationId="{A2679492-7988-4050-9056-542444452411}"/>
          </ac:spMkLst>
        </pc:spChg>
        <pc:spChg chg="add">
          <ac:chgData name="Sarah Watamura" userId="5d41ab86-30d7-4a5e-8c99-38037995208e" providerId="ADAL" clId="{C3BB8453-8E70-4953-84C6-6483B8DC4191}" dt="2023-10-22T20:08:23.460" v="2638" actId="26606"/>
          <ac:spMkLst>
            <pc:docMk/>
            <pc:sldMk cId="1403746008" sldId="622"/>
            <ac:spMk id="27" creationId="{B091B163-7D61-4891-ABCF-5C13D9C418D0}"/>
          </ac:spMkLst>
        </pc:spChg>
        <pc:picChg chg="mod">
          <ac:chgData name="Sarah Watamura" userId="5d41ab86-30d7-4a5e-8c99-38037995208e" providerId="ADAL" clId="{C3BB8453-8E70-4953-84C6-6483B8DC4191}" dt="2023-10-22T20:08:23.460" v="2638" actId="26606"/>
          <ac:picMkLst>
            <pc:docMk/>
            <pc:sldMk cId="1403746008" sldId="622"/>
            <ac:picMk id="5" creationId="{00000000-0000-0000-0000-000000000000}"/>
          </ac:picMkLst>
        </pc:picChg>
        <pc:picChg chg="mod ord">
          <ac:chgData name="Sarah Watamura" userId="5d41ab86-30d7-4a5e-8c99-38037995208e" providerId="ADAL" clId="{C3BB8453-8E70-4953-84C6-6483B8DC4191}" dt="2023-10-22T20:08:23.460" v="2638" actId="26606"/>
          <ac:picMkLst>
            <pc:docMk/>
            <pc:sldMk cId="1403746008" sldId="622"/>
            <ac:picMk id="7" creationId="{00000000-0000-0000-0000-000000000000}"/>
          </ac:picMkLst>
        </pc:picChg>
        <pc:cxnChg chg="add del">
          <ac:chgData name="Sarah Watamura" userId="5d41ab86-30d7-4a5e-8c99-38037995208e" providerId="ADAL" clId="{C3BB8453-8E70-4953-84C6-6483B8DC4191}" dt="2023-10-22T20:08:23.460" v="2638" actId="26606"/>
          <ac:cxnSpMkLst>
            <pc:docMk/>
            <pc:sldMk cId="1403746008" sldId="622"/>
            <ac:cxnSpMk id="14" creationId="{C8F51B3F-8331-4E4A-AE96-D47B1006EEAD}"/>
          </ac:cxnSpMkLst>
        </pc:cxnChg>
        <pc:cxnChg chg="add">
          <ac:chgData name="Sarah Watamura" userId="5d41ab86-30d7-4a5e-8c99-38037995208e" providerId="ADAL" clId="{C3BB8453-8E70-4953-84C6-6483B8DC4191}" dt="2023-10-22T20:08:23.460" v="2638" actId="26606"/>
          <ac:cxnSpMkLst>
            <pc:docMk/>
            <pc:sldMk cId="1403746008" sldId="622"/>
            <ac:cxnSpMk id="29" creationId="{C49DA8F6-BCC1-4447-B54C-57856834B94B}"/>
          </ac:cxnSpMkLst>
        </pc:cxnChg>
      </pc:sldChg>
      <pc:sldChg chg="modSp del">
        <pc:chgData name="Sarah Watamura" userId="5d41ab86-30d7-4a5e-8c99-38037995208e" providerId="ADAL" clId="{C3BB8453-8E70-4953-84C6-6483B8DC4191}" dt="2023-10-22T19:03:02.767" v="453" actId="47"/>
        <pc:sldMkLst>
          <pc:docMk/>
          <pc:sldMk cId="3930134099" sldId="629"/>
        </pc:sldMkLst>
        <pc:picChg chg="mod">
          <ac:chgData name="Sarah Watamura" userId="5d41ab86-30d7-4a5e-8c99-38037995208e" providerId="ADAL" clId="{C3BB8453-8E70-4953-84C6-6483B8DC4191}" dt="2023-10-22T18:46:55.837" v="261" actId="1076"/>
          <ac:picMkLst>
            <pc:docMk/>
            <pc:sldMk cId="3930134099" sldId="629"/>
            <ac:picMk id="4" creationId="{83D7F8B4-13B1-419C-88A9-C4BC6D44B3FB}"/>
          </ac:picMkLst>
        </pc:picChg>
      </pc:sldChg>
      <pc:sldChg chg="del">
        <pc:chgData name="Sarah Watamura" userId="5d41ab86-30d7-4a5e-8c99-38037995208e" providerId="ADAL" clId="{C3BB8453-8E70-4953-84C6-6483B8DC4191}" dt="2023-10-22T19:03:02.767" v="453" actId="47"/>
        <pc:sldMkLst>
          <pc:docMk/>
          <pc:sldMk cId="598417339" sldId="630"/>
        </pc:sldMkLst>
      </pc:sldChg>
      <pc:sldChg chg="addSp modSp add mod setBg">
        <pc:chgData name="Sarah Watamura" userId="5d41ab86-30d7-4a5e-8c99-38037995208e" providerId="ADAL" clId="{C3BB8453-8E70-4953-84C6-6483B8DC4191}" dt="2023-10-22T19:52:22.795" v="1837" actId="26606"/>
        <pc:sldMkLst>
          <pc:docMk/>
          <pc:sldMk cId="404249164" sldId="632"/>
        </pc:sldMkLst>
        <pc:spChg chg="mod">
          <ac:chgData name="Sarah Watamura" userId="5d41ab86-30d7-4a5e-8c99-38037995208e" providerId="ADAL" clId="{C3BB8453-8E70-4953-84C6-6483B8DC4191}" dt="2023-10-22T19:52:22.795" v="1837" actId="26606"/>
          <ac:spMkLst>
            <pc:docMk/>
            <pc:sldMk cId="404249164" sldId="632"/>
            <ac:spMk id="376834" creationId="{00000000-0000-0000-0000-000000000000}"/>
          </ac:spMkLst>
        </pc:spChg>
        <pc:spChg chg="add">
          <ac:chgData name="Sarah Watamura" userId="5d41ab86-30d7-4a5e-8c99-38037995208e" providerId="ADAL" clId="{C3BB8453-8E70-4953-84C6-6483B8DC4191}" dt="2023-10-22T19:52:22.795" v="1837" actId="26606"/>
          <ac:spMkLst>
            <pc:docMk/>
            <pc:sldMk cId="404249164" sldId="632"/>
            <ac:spMk id="376841" creationId="{158B3569-73B2-4D05-8E95-886A6EE17F1F}"/>
          </ac:spMkLst>
        </pc:spChg>
        <pc:spChg chg="add">
          <ac:chgData name="Sarah Watamura" userId="5d41ab86-30d7-4a5e-8c99-38037995208e" providerId="ADAL" clId="{C3BB8453-8E70-4953-84C6-6483B8DC4191}" dt="2023-10-22T19:52:22.795" v="1837" actId="26606"/>
          <ac:spMkLst>
            <pc:docMk/>
            <pc:sldMk cId="404249164" sldId="632"/>
            <ac:spMk id="376843" creationId="{B71758F4-3F46-45DA-8AC5-4E508DA080BA}"/>
          </ac:spMkLst>
        </pc:spChg>
        <pc:spChg chg="add">
          <ac:chgData name="Sarah Watamura" userId="5d41ab86-30d7-4a5e-8c99-38037995208e" providerId="ADAL" clId="{C3BB8453-8E70-4953-84C6-6483B8DC4191}" dt="2023-10-22T19:52:22.795" v="1837" actId="26606"/>
          <ac:spMkLst>
            <pc:docMk/>
            <pc:sldMk cId="404249164" sldId="632"/>
            <ac:spMk id="376847" creationId="{8D61482F-F3C5-4D66-8C5D-C6BBE3E1275C}"/>
          </ac:spMkLst>
        </pc:spChg>
        <pc:picChg chg="mod">
          <ac:chgData name="Sarah Watamura" userId="5d41ab86-30d7-4a5e-8c99-38037995208e" providerId="ADAL" clId="{C3BB8453-8E70-4953-84C6-6483B8DC4191}" dt="2023-10-22T19:52:22.795" v="1837" actId="26606"/>
          <ac:picMkLst>
            <pc:docMk/>
            <pc:sldMk cId="404249164" sldId="632"/>
            <ac:picMk id="35842" creationId="{00000000-0000-0000-0000-000000000000}"/>
          </ac:picMkLst>
        </pc:picChg>
        <pc:cxnChg chg="add">
          <ac:chgData name="Sarah Watamura" userId="5d41ab86-30d7-4a5e-8c99-38037995208e" providerId="ADAL" clId="{C3BB8453-8E70-4953-84C6-6483B8DC4191}" dt="2023-10-22T19:52:22.795" v="1837" actId="26606"/>
          <ac:cxnSpMkLst>
            <pc:docMk/>
            <pc:sldMk cId="404249164" sldId="632"/>
            <ac:cxnSpMk id="376839" creationId="{D1B787A8-0D67-4B7E-9B48-86BD906AB6B5}"/>
          </ac:cxnSpMkLst>
        </pc:cxnChg>
        <pc:cxnChg chg="add">
          <ac:chgData name="Sarah Watamura" userId="5d41ab86-30d7-4a5e-8c99-38037995208e" providerId="ADAL" clId="{C3BB8453-8E70-4953-84C6-6483B8DC4191}" dt="2023-10-22T19:52:22.795" v="1837" actId="26606"/>
          <ac:cxnSpMkLst>
            <pc:docMk/>
            <pc:sldMk cId="404249164" sldId="632"/>
            <ac:cxnSpMk id="376845" creationId="{56020367-4FD5-4596-8E10-C5F095CD8DBF}"/>
          </ac:cxnSpMkLst>
        </pc:cxnChg>
      </pc:sldChg>
      <pc:sldChg chg="del">
        <pc:chgData name="Sarah Watamura" userId="5d41ab86-30d7-4a5e-8c99-38037995208e" providerId="ADAL" clId="{C3BB8453-8E70-4953-84C6-6483B8DC4191}" dt="2023-10-22T18:59:14.752" v="268" actId="47"/>
        <pc:sldMkLst>
          <pc:docMk/>
          <pc:sldMk cId="338180102" sldId="657"/>
        </pc:sldMkLst>
      </pc:sldChg>
      <pc:sldChg chg="del">
        <pc:chgData name="Sarah Watamura" userId="5d41ab86-30d7-4a5e-8c99-38037995208e" providerId="ADAL" clId="{C3BB8453-8E70-4953-84C6-6483B8DC4191}" dt="2023-10-22T19:57:52.254" v="1980" actId="47"/>
        <pc:sldMkLst>
          <pc:docMk/>
          <pc:sldMk cId="1885789517" sldId="658"/>
        </pc:sldMkLst>
      </pc:sldChg>
      <pc:sldChg chg="del">
        <pc:chgData name="Sarah Watamura" userId="5d41ab86-30d7-4a5e-8c99-38037995208e" providerId="ADAL" clId="{C3BB8453-8E70-4953-84C6-6483B8DC4191}" dt="2023-10-22T19:37:44.345" v="1766" actId="47"/>
        <pc:sldMkLst>
          <pc:docMk/>
          <pc:sldMk cId="1953305659" sldId="659"/>
        </pc:sldMkLst>
      </pc:sldChg>
      <pc:sldChg chg="del">
        <pc:chgData name="Sarah Watamura" userId="5d41ab86-30d7-4a5e-8c99-38037995208e" providerId="ADAL" clId="{C3BB8453-8E70-4953-84C6-6483B8DC4191}" dt="2023-10-22T19:37:44.345" v="1766" actId="47"/>
        <pc:sldMkLst>
          <pc:docMk/>
          <pc:sldMk cId="1865435475" sldId="660"/>
        </pc:sldMkLst>
      </pc:sldChg>
      <pc:sldChg chg="del">
        <pc:chgData name="Sarah Watamura" userId="5d41ab86-30d7-4a5e-8c99-38037995208e" providerId="ADAL" clId="{C3BB8453-8E70-4953-84C6-6483B8DC4191}" dt="2023-10-22T19:58:16.140" v="1983" actId="47"/>
        <pc:sldMkLst>
          <pc:docMk/>
          <pc:sldMk cId="1348957272" sldId="661"/>
        </pc:sldMkLst>
      </pc:sldChg>
      <pc:sldChg chg="del">
        <pc:chgData name="Sarah Watamura" userId="5d41ab86-30d7-4a5e-8c99-38037995208e" providerId="ADAL" clId="{C3BB8453-8E70-4953-84C6-6483B8DC4191}" dt="2023-10-22T18:59:14.752" v="268" actId="47"/>
        <pc:sldMkLst>
          <pc:docMk/>
          <pc:sldMk cId="807786281" sldId="664"/>
        </pc:sldMkLst>
      </pc:sldChg>
      <pc:sldChg chg="del">
        <pc:chgData name="Sarah Watamura" userId="5d41ab86-30d7-4a5e-8c99-38037995208e" providerId="ADAL" clId="{C3BB8453-8E70-4953-84C6-6483B8DC4191}" dt="2023-10-22T18:59:14.752" v="268" actId="47"/>
        <pc:sldMkLst>
          <pc:docMk/>
          <pc:sldMk cId="2558971822" sldId="665"/>
        </pc:sldMkLst>
      </pc:sldChg>
      <pc:sldChg chg="del">
        <pc:chgData name="Sarah Watamura" userId="5d41ab86-30d7-4a5e-8c99-38037995208e" providerId="ADAL" clId="{C3BB8453-8E70-4953-84C6-6483B8DC4191}" dt="2023-10-22T18:59:14.752" v="268" actId="47"/>
        <pc:sldMkLst>
          <pc:docMk/>
          <pc:sldMk cId="3268725281" sldId="666"/>
        </pc:sldMkLst>
      </pc:sldChg>
      <pc:sldChg chg="del">
        <pc:chgData name="Sarah Watamura" userId="5d41ab86-30d7-4a5e-8c99-38037995208e" providerId="ADAL" clId="{C3BB8453-8E70-4953-84C6-6483B8DC4191}" dt="2023-10-22T18:59:14.752" v="268" actId="47"/>
        <pc:sldMkLst>
          <pc:docMk/>
          <pc:sldMk cId="3845421525" sldId="667"/>
        </pc:sldMkLst>
      </pc:sldChg>
      <pc:sldChg chg="del">
        <pc:chgData name="Sarah Watamura" userId="5d41ab86-30d7-4a5e-8c99-38037995208e" providerId="ADAL" clId="{C3BB8453-8E70-4953-84C6-6483B8DC4191}" dt="2023-10-22T18:59:14.752" v="268" actId="47"/>
        <pc:sldMkLst>
          <pc:docMk/>
          <pc:sldMk cId="2955727864" sldId="669"/>
        </pc:sldMkLst>
      </pc:sldChg>
      <pc:sldChg chg="del">
        <pc:chgData name="Sarah Watamura" userId="5d41ab86-30d7-4a5e-8c99-38037995208e" providerId="ADAL" clId="{C3BB8453-8E70-4953-84C6-6483B8DC4191}" dt="2023-10-22T18:59:14.752" v="268" actId="47"/>
        <pc:sldMkLst>
          <pc:docMk/>
          <pc:sldMk cId="401616342" sldId="670"/>
        </pc:sldMkLst>
      </pc:sldChg>
      <pc:sldChg chg="del">
        <pc:chgData name="Sarah Watamura" userId="5d41ab86-30d7-4a5e-8c99-38037995208e" providerId="ADAL" clId="{C3BB8453-8E70-4953-84C6-6483B8DC4191}" dt="2023-10-22T18:59:14.752" v="268" actId="47"/>
        <pc:sldMkLst>
          <pc:docMk/>
          <pc:sldMk cId="2726443663" sldId="671"/>
        </pc:sldMkLst>
      </pc:sldChg>
      <pc:sldChg chg="del">
        <pc:chgData name="Sarah Watamura" userId="5d41ab86-30d7-4a5e-8c99-38037995208e" providerId="ADAL" clId="{C3BB8453-8E70-4953-84C6-6483B8DC4191}" dt="2023-10-22T18:59:14.752" v="268" actId="47"/>
        <pc:sldMkLst>
          <pc:docMk/>
          <pc:sldMk cId="923419514" sldId="672"/>
        </pc:sldMkLst>
      </pc:sldChg>
      <pc:sldChg chg="del">
        <pc:chgData name="Sarah Watamura" userId="5d41ab86-30d7-4a5e-8c99-38037995208e" providerId="ADAL" clId="{C3BB8453-8E70-4953-84C6-6483B8DC4191}" dt="2023-10-22T18:59:14.752" v="268" actId="47"/>
        <pc:sldMkLst>
          <pc:docMk/>
          <pc:sldMk cId="2508683716" sldId="673"/>
        </pc:sldMkLst>
      </pc:sldChg>
      <pc:sldChg chg="modSp mod">
        <pc:chgData name="Sarah Watamura" userId="5d41ab86-30d7-4a5e-8c99-38037995208e" providerId="ADAL" clId="{C3BB8453-8E70-4953-84C6-6483B8DC4191}" dt="2023-10-22T20:05:41.877" v="2597" actId="20577"/>
        <pc:sldMkLst>
          <pc:docMk/>
          <pc:sldMk cId="2838296903" sldId="674"/>
        </pc:sldMkLst>
        <pc:spChg chg="mod">
          <ac:chgData name="Sarah Watamura" userId="5d41ab86-30d7-4a5e-8c99-38037995208e" providerId="ADAL" clId="{C3BB8453-8E70-4953-84C6-6483B8DC4191}" dt="2023-10-22T20:05:41.877" v="2597" actId="20577"/>
          <ac:spMkLst>
            <pc:docMk/>
            <pc:sldMk cId="2838296903" sldId="674"/>
            <ac:spMk id="3" creationId="{9A3B2863-9E0C-414C-8BCF-767EC012D008}"/>
          </ac:spMkLst>
        </pc:spChg>
      </pc:sldChg>
      <pc:sldChg chg="addSp delSp modSp add mod">
        <pc:chgData name="Sarah Watamura" userId="5d41ab86-30d7-4a5e-8c99-38037995208e" providerId="ADAL" clId="{C3BB8453-8E70-4953-84C6-6483B8DC4191}" dt="2023-10-22T19:21:45.543" v="779" actId="962"/>
        <pc:sldMkLst>
          <pc:docMk/>
          <pc:sldMk cId="3191064503" sldId="675"/>
        </pc:sldMkLst>
        <pc:picChg chg="add mod">
          <ac:chgData name="Sarah Watamura" userId="5d41ab86-30d7-4a5e-8c99-38037995208e" providerId="ADAL" clId="{C3BB8453-8E70-4953-84C6-6483B8DC4191}" dt="2023-10-22T19:21:45.543" v="779" actId="962"/>
          <ac:picMkLst>
            <pc:docMk/>
            <pc:sldMk cId="3191064503" sldId="675"/>
            <ac:picMk id="3" creationId="{5494ED5E-B972-AD2C-3EA9-DB15F3FED6CC}"/>
          </ac:picMkLst>
        </pc:picChg>
        <pc:picChg chg="del">
          <ac:chgData name="Sarah Watamura" userId="5d41ab86-30d7-4a5e-8c99-38037995208e" providerId="ADAL" clId="{C3BB8453-8E70-4953-84C6-6483B8DC4191}" dt="2023-10-22T18:37:14.638" v="189" actId="478"/>
          <ac:picMkLst>
            <pc:docMk/>
            <pc:sldMk cId="3191064503" sldId="675"/>
            <ac:picMk id="6" creationId="{21BEF454-B652-4ACD-97DE-615F436C4F38}"/>
          </ac:picMkLst>
        </pc:picChg>
      </pc:sldChg>
      <pc:sldChg chg="new del">
        <pc:chgData name="Sarah Watamura" userId="5d41ab86-30d7-4a5e-8c99-38037995208e" providerId="ADAL" clId="{C3BB8453-8E70-4953-84C6-6483B8DC4191}" dt="2023-10-22T19:03:15.559" v="455" actId="680"/>
        <pc:sldMkLst>
          <pc:docMk/>
          <pc:sldMk cId="2611460520" sldId="676"/>
        </pc:sldMkLst>
      </pc:sldChg>
      <pc:sldChg chg="addSp delSp modSp add del mod">
        <pc:chgData name="Sarah Watamura" userId="5d41ab86-30d7-4a5e-8c99-38037995208e" providerId="ADAL" clId="{C3BB8453-8E70-4953-84C6-6483B8DC4191}" dt="2023-10-22T19:03:02.767" v="453" actId="47"/>
        <pc:sldMkLst>
          <pc:docMk/>
          <pc:sldMk cId="3338355943" sldId="676"/>
        </pc:sldMkLst>
        <pc:picChg chg="add mod">
          <ac:chgData name="Sarah Watamura" userId="5d41ab86-30d7-4a5e-8c99-38037995208e" providerId="ADAL" clId="{C3BB8453-8E70-4953-84C6-6483B8DC4191}" dt="2023-10-22T18:47:32.922" v="267" actId="14100"/>
          <ac:picMkLst>
            <pc:docMk/>
            <pc:sldMk cId="3338355943" sldId="676"/>
            <ac:picMk id="3" creationId="{F9C62F1C-6E35-4E74-838B-6591C1389A6C}"/>
          </ac:picMkLst>
        </pc:picChg>
        <pc:picChg chg="del mod">
          <ac:chgData name="Sarah Watamura" userId="5d41ab86-30d7-4a5e-8c99-38037995208e" providerId="ADAL" clId="{C3BB8453-8E70-4953-84C6-6483B8DC4191}" dt="2023-10-22T18:47:06.760" v="264" actId="478"/>
          <ac:picMkLst>
            <pc:docMk/>
            <pc:sldMk cId="3338355943" sldId="676"/>
            <ac:picMk id="4" creationId="{83D7F8B4-13B1-419C-88A9-C4BC6D44B3FB}"/>
          </ac:picMkLst>
        </pc:picChg>
      </pc:sldChg>
      <pc:sldChg chg="addSp delSp modSp add mod">
        <pc:chgData name="Sarah Watamura" userId="5d41ab86-30d7-4a5e-8c99-38037995208e" providerId="ADAL" clId="{C3BB8453-8E70-4953-84C6-6483B8DC4191}" dt="2023-10-22T19:22:59.175" v="1268" actId="962"/>
        <pc:sldMkLst>
          <pc:docMk/>
          <pc:sldMk cId="3696849997" sldId="676"/>
        </pc:sldMkLst>
        <pc:picChg chg="del mod">
          <ac:chgData name="Sarah Watamura" userId="5d41ab86-30d7-4a5e-8c99-38037995208e" providerId="ADAL" clId="{C3BB8453-8E70-4953-84C6-6483B8DC4191}" dt="2023-10-22T19:03:21.674" v="458" actId="478"/>
          <ac:picMkLst>
            <pc:docMk/>
            <pc:sldMk cId="3696849997" sldId="676"/>
            <ac:picMk id="3" creationId="{5494ED5E-B972-AD2C-3EA9-DB15F3FED6CC}"/>
          </ac:picMkLst>
        </pc:picChg>
        <pc:picChg chg="add mod">
          <ac:chgData name="Sarah Watamura" userId="5d41ab86-30d7-4a5e-8c99-38037995208e" providerId="ADAL" clId="{C3BB8453-8E70-4953-84C6-6483B8DC4191}" dt="2023-10-22T19:22:59.175" v="1268" actId="962"/>
          <ac:picMkLst>
            <pc:docMk/>
            <pc:sldMk cId="3696849997" sldId="676"/>
            <ac:picMk id="4" creationId="{4C28640B-73AB-0B15-2F67-9A5E4562B6E3}"/>
          </ac:picMkLst>
        </pc:picChg>
      </pc:sldChg>
      <pc:sldChg chg="new del">
        <pc:chgData name="Sarah Watamura" userId="5d41ab86-30d7-4a5e-8c99-38037995208e" providerId="ADAL" clId="{C3BB8453-8E70-4953-84C6-6483B8DC4191}" dt="2023-10-22T19:07:11.776" v="467" actId="680"/>
        <pc:sldMkLst>
          <pc:docMk/>
          <pc:sldMk cId="57902054" sldId="677"/>
        </pc:sldMkLst>
      </pc:sldChg>
      <pc:sldChg chg="addSp delSp modSp add mod ord">
        <pc:chgData name="Sarah Watamura" userId="5d41ab86-30d7-4a5e-8c99-38037995208e" providerId="ADAL" clId="{C3BB8453-8E70-4953-84C6-6483B8DC4191}" dt="2023-10-22T19:23:15.491" v="1270"/>
        <pc:sldMkLst>
          <pc:docMk/>
          <pc:sldMk cId="89692224" sldId="677"/>
        </pc:sldMkLst>
        <pc:spChg chg="add mod">
          <ac:chgData name="Sarah Watamura" userId="5d41ab86-30d7-4a5e-8c99-38037995208e" providerId="ADAL" clId="{C3BB8453-8E70-4953-84C6-6483B8DC4191}" dt="2023-10-22T19:08:49.385" v="477" actId="1076"/>
          <ac:spMkLst>
            <pc:docMk/>
            <pc:sldMk cId="89692224" sldId="677"/>
            <ac:spMk id="10" creationId="{9FBA57B3-9065-3942-EFB5-93A0100FDE40}"/>
          </ac:spMkLst>
        </pc:spChg>
        <pc:picChg chg="add del mod">
          <ac:chgData name="Sarah Watamura" userId="5d41ab86-30d7-4a5e-8c99-38037995208e" providerId="ADAL" clId="{C3BB8453-8E70-4953-84C6-6483B8DC4191}" dt="2023-10-22T19:07:35.859" v="472" actId="931"/>
          <ac:picMkLst>
            <pc:docMk/>
            <pc:sldMk cId="89692224" sldId="677"/>
            <ac:picMk id="3" creationId="{2913B9E5-390A-0C35-2753-62BA4980B7F6}"/>
          </ac:picMkLst>
        </pc:picChg>
        <pc:picChg chg="del mod">
          <ac:chgData name="Sarah Watamura" userId="5d41ab86-30d7-4a5e-8c99-38037995208e" providerId="ADAL" clId="{C3BB8453-8E70-4953-84C6-6483B8DC4191}" dt="2023-10-22T19:07:18.400" v="470" actId="478"/>
          <ac:picMkLst>
            <pc:docMk/>
            <pc:sldMk cId="89692224" sldId="677"/>
            <ac:picMk id="4" creationId="{4C28640B-73AB-0B15-2F67-9A5E4562B6E3}"/>
          </ac:picMkLst>
        </pc:picChg>
        <pc:picChg chg="add del mod">
          <ac:chgData name="Sarah Watamura" userId="5d41ab86-30d7-4a5e-8c99-38037995208e" providerId="ADAL" clId="{C3BB8453-8E70-4953-84C6-6483B8DC4191}" dt="2023-10-22T19:07:50.796" v="474" actId="931"/>
          <ac:picMkLst>
            <pc:docMk/>
            <pc:sldMk cId="89692224" sldId="677"/>
            <ac:picMk id="6" creationId="{51F032A6-D16F-0769-DC1A-0E10EDCD2793}"/>
          </ac:picMkLst>
        </pc:picChg>
        <pc:picChg chg="add mod">
          <ac:chgData name="Sarah Watamura" userId="5d41ab86-30d7-4a5e-8c99-38037995208e" providerId="ADAL" clId="{C3BB8453-8E70-4953-84C6-6483B8DC4191}" dt="2023-10-22T19:08:31.679" v="475" actId="931"/>
          <ac:picMkLst>
            <pc:docMk/>
            <pc:sldMk cId="89692224" sldId="677"/>
            <ac:picMk id="8" creationId="{7CCC6CD3-F9F8-D05F-569E-FFE17A2384E4}"/>
          </ac:picMkLst>
        </pc:picChg>
      </pc:sldChg>
      <pc:sldChg chg="addSp delSp modSp add mod">
        <pc:chgData name="Sarah Watamura" userId="5d41ab86-30d7-4a5e-8c99-38037995208e" providerId="ADAL" clId="{C3BB8453-8E70-4953-84C6-6483B8DC4191}" dt="2023-10-22T19:24:08.493" v="1478" actId="962"/>
        <pc:sldMkLst>
          <pc:docMk/>
          <pc:sldMk cId="1791569282" sldId="678"/>
        </pc:sldMkLst>
        <pc:spChg chg="add mod">
          <ac:chgData name="Sarah Watamura" userId="5d41ab86-30d7-4a5e-8c99-38037995208e" providerId="ADAL" clId="{C3BB8453-8E70-4953-84C6-6483B8DC4191}" dt="2023-10-22T19:11:24.139" v="483" actId="14100"/>
          <ac:spMkLst>
            <pc:docMk/>
            <pc:sldMk cId="1791569282" sldId="678"/>
            <ac:spMk id="3" creationId="{75AA09EC-51C3-10C9-F318-C5620A5CB2B3}"/>
          </ac:spMkLst>
        </pc:spChg>
        <pc:spChg chg="del">
          <ac:chgData name="Sarah Watamura" userId="5d41ab86-30d7-4a5e-8c99-38037995208e" providerId="ADAL" clId="{C3BB8453-8E70-4953-84C6-6483B8DC4191}" dt="2023-10-22T19:11:16.444" v="480" actId="478"/>
          <ac:spMkLst>
            <pc:docMk/>
            <pc:sldMk cId="1791569282" sldId="678"/>
            <ac:spMk id="10" creationId="{9FBA57B3-9065-3942-EFB5-93A0100FDE40}"/>
          </ac:spMkLst>
        </pc:spChg>
        <pc:picChg chg="add del mod">
          <ac:chgData name="Sarah Watamura" userId="5d41ab86-30d7-4a5e-8c99-38037995208e" providerId="ADAL" clId="{C3BB8453-8E70-4953-84C6-6483B8DC4191}" dt="2023-10-22T19:19:06.419" v="619" actId="478"/>
          <ac:picMkLst>
            <pc:docMk/>
            <pc:sldMk cId="1791569282" sldId="678"/>
            <ac:picMk id="5" creationId="{90A31D44-050F-B020-27C8-C29E45DF531B}"/>
          </ac:picMkLst>
        </pc:picChg>
        <pc:picChg chg="add mod">
          <ac:chgData name="Sarah Watamura" userId="5d41ab86-30d7-4a5e-8c99-38037995208e" providerId="ADAL" clId="{C3BB8453-8E70-4953-84C6-6483B8DC4191}" dt="2023-10-22T19:24:08.493" v="1478" actId="962"/>
          <ac:picMkLst>
            <pc:docMk/>
            <pc:sldMk cId="1791569282" sldId="678"/>
            <ac:picMk id="7" creationId="{98B9C1B8-229D-AC55-39D6-0A5210CBE923}"/>
          </ac:picMkLst>
        </pc:picChg>
        <pc:picChg chg="del">
          <ac:chgData name="Sarah Watamura" userId="5d41ab86-30d7-4a5e-8c99-38037995208e" providerId="ADAL" clId="{C3BB8453-8E70-4953-84C6-6483B8DC4191}" dt="2023-10-22T19:11:11.666" v="479" actId="478"/>
          <ac:picMkLst>
            <pc:docMk/>
            <pc:sldMk cId="1791569282" sldId="678"/>
            <ac:picMk id="8" creationId="{7CCC6CD3-F9F8-D05F-569E-FFE17A2384E4}"/>
          </ac:picMkLst>
        </pc:picChg>
      </pc:sldChg>
      <pc:sldChg chg="addSp delSp modSp add mod">
        <pc:chgData name="Sarah Watamura" userId="5d41ab86-30d7-4a5e-8c99-38037995208e" providerId="ADAL" clId="{C3BB8453-8E70-4953-84C6-6483B8DC4191}" dt="2023-10-22T19:29:50.222" v="1755" actId="1076"/>
        <pc:sldMkLst>
          <pc:docMk/>
          <pc:sldMk cId="330956291" sldId="679"/>
        </pc:sldMkLst>
        <pc:spChg chg="add mod">
          <ac:chgData name="Sarah Watamura" userId="5d41ab86-30d7-4a5e-8c99-38037995208e" providerId="ADAL" clId="{C3BB8453-8E70-4953-84C6-6483B8DC4191}" dt="2023-10-22T19:29:50.222" v="1755" actId="1076"/>
          <ac:spMkLst>
            <pc:docMk/>
            <pc:sldMk cId="330956291" sldId="679"/>
            <ac:spMk id="2" creationId="{3CB2C6D8-71BA-4934-5051-B16D314046FF}"/>
          </ac:spMkLst>
        </pc:spChg>
        <pc:picChg chg="mod">
          <ac:chgData name="Sarah Watamura" userId="5d41ab86-30d7-4a5e-8c99-38037995208e" providerId="ADAL" clId="{C3BB8453-8E70-4953-84C6-6483B8DC4191}" dt="2023-10-22T19:25:10.797" v="1714" actId="962"/>
          <ac:picMkLst>
            <pc:docMk/>
            <pc:sldMk cId="330956291" sldId="679"/>
            <ac:picMk id="5" creationId="{90A31D44-050F-B020-27C8-C29E45DF531B}"/>
          </ac:picMkLst>
        </pc:picChg>
        <pc:picChg chg="del mod">
          <ac:chgData name="Sarah Watamura" userId="5d41ab86-30d7-4a5e-8c99-38037995208e" providerId="ADAL" clId="{C3BB8453-8E70-4953-84C6-6483B8DC4191}" dt="2023-10-22T19:19:02.259" v="618" actId="478"/>
          <ac:picMkLst>
            <pc:docMk/>
            <pc:sldMk cId="330956291" sldId="679"/>
            <ac:picMk id="7" creationId="{98B9C1B8-229D-AC55-39D6-0A5210CBE923}"/>
          </ac:picMkLst>
        </pc:picChg>
      </pc:sldChg>
      <pc:sldChg chg="addSp delSp modSp add del mod ord setBg delDesignElem">
        <pc:chgData name="Sarah Watamura" userId="5d41ab86-30d7-4a5e-8c99-38037995208e" providerId="ADAL" clId="{C3BB8453-8E70-4953-84C6-6483B8DC4191}" dt="2023-10-22T19:53:00.659" v="1855"/>
        <pc:sldMkLst>
          <pc:docMk/>
          <pc:sldMk cId="1348263018" sldId="684"/>
        </pc:sldMkLst>
        <pc:spChg chg="mod">
          <ac:chgData name="Sarah Watamura" userId="5d41ab86-30d7-4a5e-8c99-38037995208e" providerId="ADAL" clId="{C3BB8453-8E70-4953-84C6-6483B8DC4191}" dt="2023-10-22T19:37:23.241" v="1765" actId="207"/>
          <ac:spMkLst>
            <pc:docMk/>
            <pc:sldMk cId="1348263018" sldId="684"/>
            <ac:spMk id="3" creationId="{56C145B1-37B0-4C74-8F64-A05EC65B7634}"/>
          </ac:spMkLst>
        </pc:spChg>
        <pc:spChg chg="mod">
          <ac:chgData name="Sarah Watamura" userId="5d41ab86-30d7-4a5e-8c99-38037995208e" providerId="ADAL" clId="{C3BB8453-8E70-4953-84C6-6483B8DC4191}" dt="2023-10-22T19:36:46.147" v="1763" actId="27636"/>
          <ac:spMkLst>
            <pc:docMk/>
            <pc:sldMk cId="1348263018" sldId="684"/>
            <ac:spMk id="9" creationId="{96F22430-7057-4146-A745-2E811683257A}"/>
          </ac:spMkLst>
        </pc:spChg>
        <pc:spChg chg="add del">
          <ac:chgData name="Sarah Watamura" userId="5d41ab86-30d7-4a5e-8c99-38037995208e" providerId="ADAL" clId="{C3BB8453-8E70-4953-84C6-6483B8DC4191}" dt="2023-10-22T19:36:38.236" v="1761"/>
          <ac:spMkLst>
            <pc:docMk/>
            <pc:sldMk cId="1348263018" sldId="684"/>
            <ac:spMk id="8225" creationId="{A5931BE0-4B93-4D6C-878E-ACC59D6B4587}"/>
          </ac:spMkLst>
        </pc:spChg>
        <pc:spChg chg="add del">
          <ac:chgData name="Sarah Watamura" userId="5d41ab86-30d7-4a5e-8c99-38037995208e" providerId="ADAL" clId="{C3BB8453-8E70-4953-84C6-6483B8DC4191}" dt="2023-10-22T19:36:38.236" v="1761"/>
          <ac:spMkLst>
            <pc:docMk/>
            <pc:sldMk cId="1348263018" sldId="684"/>
            <ac:spMk id="8231" creationId="{E1F3124A-88F5-41F9-AB73-823A63C180B7}"/>
          </ac:spMkLst>
        </pc:spChg>
        <pc:spChg chg="add del">
          <ac:chgData name="Sarah Watamura" userId="5d41ab86-30d7-4a5e-8c99-38037995208e" providerId="ADAL" clId="{C3BB8453-8E70-4953-84C6-6483B8DC4191}" dt="2023-10-22T19:36:38.236" v="1761"/>
          <ac:spMkLst>
            <pc:docMk/>
            <pc:sldMk cId="1348263018" sldId="684"/>
            <ac:spMk id="8233" creationId="{08D4C172-5718-4100-A202-B784B898F8C4}"/>
          </ac:spMkLst>
        </pc:spChg>
        <pc:spChg chg="add del">
          <ac:chgData name="Sarah Watamura" userId="5d41ab86-30d7-4a5e-8c99-38037995208e" providerId="ADAL" clId="{C3BB8453-8E70-4953-84C6-6483B8DC4191}" dt="2023-10-22T19:36:38.236" v="1761"/>
          <ac:spMkLst>
            <pc:docMk/>
            <pc:sldMk cId="1348263018" sldId="684"/>
            <ac:spMk id="8235" creationId="{AF9775BB-5792-4A4D-9269-04AB077FCDEB}"/>
          </ac:spMkLst>
        </pc:spChg>
        <pc:spChg chg="add del">
          <ac:chgData name="Sarah Watamura" userId="5d41ab86-30d7-4a5e-8c99-38037995208e" providerId="ADAL" clId="{C3BB8453-8E70-4953-84C6-6483B8DC4191}" dt="2023-10-22T19:36:38.236" v="1761"/>
          <ac:spMkLst>
            <pc:docMk/>
            <pc:sldMk cId="1348263018" sldId="684"/>
            <ac:spMk id="8237" creationId="{B31CF604-2086-4ED0-822B-E367CD75FDBA}"/>
          </ac:spMkLst>
        </pc:spChg>
        <pc:grpChg chg="add del">
          <ac:chgData name="Sarah Watamura" userId="5d41ab86-30d7-4a5e-8c99-38037995208e" providerId="ADAL" clId="{C3BB8453-8E70-4953-84C6-6483B8DC4191}" dt="2023-10-22T19:36:38.236" v="1761"/>
          <ac:grpSpMkLst>
            <pc:docMk/>
            <pc:sldMk cId="1348263018" sldId="684"/>
            <ac:grpSpMk id="8219" creationId="{3BDBC526-6DCD-4FF6-8395-D8C22E46E527}"/>
          </ac:grpSpMkLst>
        </pc:grpChg>
        <pc:grpChg chg="add del">
          <ac:chgData name="Sarah Watamura" userId="5d41ab86-30d7-4a5e-8c99-38037995208e" providerId="ADAL" clId="{C3BB8453-8E70-4953-84C6-6483B8DC4191}" dt="2023-10-22T19:36:38.236" v="1761"/>
          <ac:grpSpMkLst>
            <pc:docMk/>
            <pc:sldMk cId="1348263018" sldId="684"/>
            <ac:grpSpMk id="8227" creationId="{F6FFA218-178B-4BBB-801A-46FB80D05CA7}"/>
          </ac:grpSpMkLst>
        </pc:grpChg>
      </pc:sldChg>
      <pc:sldChg chg="addSp delSp modSp new mod setBg addAnim delAnim setClrOvrMap chgLayout">
        <pc:chgData name="Sarah Watamura" userId="5d41ab86-30d7-4a5e-8c99-38037995208e" providerId="ADAL" clId="{C3BB8453-8E70-4953-84C6-6483B8DC4191}" dt="2023-10-22T19:51:47.268" v="1835" actId="26606"/>
        <pc:sldMkLst>
          <pc:docMk/>
          <pc:sldMk cId="1337145673" sldId="685"/>
        </pc:sldMkLst>
        <pc:spChg chg="del">
          <ac:chgData name="Sarah Watamura" userId="5d41ab86-30d7-4a5e-8c99-38037995208e" providerId="ADAL" clId="{C3BB8453-8E70-4953-84C6-6483B8DC4191}" dt="2023-10-22T19:49:43.543" v="1797" actId="478"/>
          <ac:spMkLst>
            <pc:docMk/>
            <pc:sldMk cId="1337145673" sldId="685"/>
            <ac:spMk id="2" creationId="{4C5CADD5-6A8E-DC38-79C9-C86E22A5F322}"/>
          </ac:spMkLst>
        </pc:spChg>
        <pc:spChg chg="del">
          <ac:chgData name="Sarah Watamura" userId="5d41ab86-30d7-4a5e-8c99-38037995208e" providerId="ADAL" clId="{C3BB8453-8E70-4953-84C6-6483B8DC4191}" dt="2023-10-22T19:49:40.846" v="1796" actId="478"/>
          <ac:spMkLst>
            <pc:docMk/>
            <pc:sldMk cId="1337145673" sldId="685"/>
            <ac:spMk id="3" creationId="{2168E5C1-EE87-6ED4-0863-9DFBD1747782}"/>
          </ac:spMkLst>
        </pc:spChg>
        <pc:spChg chg="add mod ord">
          <ac:chgData name="Sarah Watamura" userId="5d41ab86-30d7-4a5e-8c99-38037995208e" providerId="ADAL" clId="{C3BB8453-8E70-4953-84C6-6483B8DC4191}" dt="2023-10-22T19:51:47.268" v="1835" actId="26606"/>
          <ac:spMkLst>
            <pc:docMk/>
            <pc:sldMk cId="1337145673" sldId="685"/>
            <ac:spMk id="8" creationId="{8708D66E-C843-D11D-D77E-76A00372DD9A}"/>
          </ac:spMkLst>
        </pc:spChg>
        <pc:spChg chg="add del mod ord">
          <ac:chgData name="Sarah Watamura" userId="5d41ab86-30d7-4a5e-8c99-38037995208e" providerId="ADAL" clId="{C3BB8453-8E70-4953-84C6-6483B8DC4191}" dt="2023-10-22T19:51:19.187" v="1826" actId="478"/>
          <ac:spMkLst>
            <pc:docMk/>
            <pc:sldMk cId="1337145673" sldId="685"/>
            <ac:spMk id="9" creationId="{422C9D61-0E95-4B83-79BA-86D5C75264A4}"/>
          </ac:spMkLst>
        </pc:spChg>
        <pc:spChg chg="add del">
          <ac:chgData name="Sarah Watamura" userId="5d41ab86-30d7-4a5e-8c99-38037995208e" providerId="ADAL" clId="{C3BB8453-8E70-4953-84C6-6483B8DC4191}" dt="2023-10-22T19:51:31.243" v="1830" actId="26606"/>
          <ac:spMkLst>
            <pc:docMk/>
            <pc:sldMk cId="1337145673" sldId="685"/>
            <ac:spMk id="15" creationId="{0671A8AE-40A1-4631-A6B8-581AFF065482}"/>
          </ac:spMkLst>
        </pc:spChg>
        <pc:spChg chg="add del">
          <ac:chgData name="Sarah Watamura" userId="5d41ab86-30d7-4a5e-8c99-38037995208e" providerId="ADAL" clId="{C3BB8453-8E70-4953-84C6-6483B8DC4191}" dt="2023-10-22T19:51:31.243" v="1830" actId="26606"/>
          <ac:spMkLst>
            <pc:docMk/>
            <pc:sldMk cId="1337145673" sldId="685"/>
            <ac:spMk id="17" creationId="{A44CD100-6267-4E62-AA64-2182A3A6A1C0}"/>
          </ac:spMkLst>
        </pc:spChg>
        <pc:spChg chg="add del">
          <ac:chgData name="Sarah Watamura" userId="5d41ab86-30d7-4a5e-8c99-38037995208e" providerId="ADAL" clId="{C3BB8453-8E70-4953-84C6-6483B8DC4191}" dt="2023-10-22T19:51:41.023" v="1832" actId="26606"/>
          <ac:spMkLst>
            <pc:docMk/>
            <pc:sldMk cId="1337145673" sldId="685"/>
            <ac:spMk id="21" creationId="{8D61482F-F3C5-4D66-8C5D-C6BBE3E1275C}"/>
          </ac:spMkLst>
        </pc:spChg>
        <pc:spChg chg="add del">
          <ac:chgData name="Sarah Watamura" userId="5d41ab86-30d7-4a5e-8c99-38037995208e" providerId="ADAL" clId="{C3BB8453-8E70-4953-84C6-6483B8DC4191}" dt="2023-10-22T19:51:41.023" v="1832" actId="26606"/>
          <ac:spMkLst>
            <pc:docMk/>
            <pc:sldMk cId="1337145673" sldId="685"/>
            <ac:spMk id="22" creationId="{158B3569-73B2-4D05-8E95-886A6EE17F1F}"/>
          </ac:spMkLst>
        </pc:spChg>
        <pc:spChg chg="add del">
          <ac:chgData name="Sarah Watamura" userId="5d41ab86-30d7-4a5e-8c99-38037995208e" providerId="ADAL" clId="{C3BB8453-8E70-4953-84C6-6483B8DC4191}" dt="2023-10-22T19:51:41.023" v="1832" actId="26606"/>
          <ac:spMkLst>
            <pc:docMk/>
            <pc:sldMk cId="1337145673" sldId="685"/>
            <ac:spMk id="23" creationId="{B71758F4-3F46-45DA-8AC5-4E508DA080BA}"/>
          </ac:spMkLst>
        </pc:spChg>
        <pc:spChg chg="add del">
          <ac:chgData name="Sarah Watamura" userId="5d41ab86-30d7-4a5e-8c99-38037995208e" providerId="ADAL" clId="{C3BB8453-8E70-4953-84C6-6483B8DC4191}" dt="2023-10-22T19:51:47.258" v="1834" actId="26606"/>
          <ac:spMkLst>
            <pc:docMk/>
            <pc:sldMk cId="1337145673" sldId="685"/>
            <ac:spMk id="26" creationId="{DCE1AED4-C7FF-4468-BF54-4470A0A3E283}"/>
          </ac:spMkLst>
        </pc:spChg>
        <pc:spChg chg="add del">
          <ac:chgData name="Sarah Watamura" userId="5d41ab86-30d7-4a5e-8c99-38037995208e" providerId="ADAL" clId="{C3BB8453-8E70-4953-84C6-6483B8DC4191}" dt="2023-10-22T19:51:47.258" v="1834" actId="26606"/>
          <ac:spMkLst>
            <pc:docMk/>
            <pc:sldMk cId="1337145673" sldId="685"/>
            <ac:spMk id="27" creationId="{BDE94FAB-AA60-43B4-A2C3-3A940B9A951A}"/>
          </ac:spMkLst>
        </pc:spChg>
        <pc:spChg chg="add">
          <ac:chgData name="Sarah Watamura" userId="5d41ab86-30d7-4a5e-8c99-38037995208e" providerId="ADAL" clId="{C3BB8453-8E70-4953-84C6-6483B8DC4191}" dt="2023-10-22T19:51:47.268" v="1835" actId="26606"/>
          <ac:spMkLst>
            <pc:docMk/>
            <pc:sldMk cId="1337145673" sldId="685"/>
            <ac:spMk id="30" creationId="{158B3569-73B2-4D05-8E95-886A6EE17F1F}"/>
          </ac:spMkLst>
        </pc:spChg>
        <pc:spChg chg="add">
          <ac:chgData name="Sarah Watamura" userId="5d41ab86-30d7-4a5e-8c99-38037995208e" providerId="ADAL" clId="{C3BB8453-8E70-4953-84C6-6483B8DC4191}" dt="2023-10-22T19:51:47.268" v="1835" actId="26606"/>
          <ac:spMkLst>
            <pc:docMk/>
            <pc:sldMk cId="1337145673" sldId="685"/>
            <ac:spMk id="31" creationId="{B71758F4-3F46-45DA-8AC5-4E508DA080BA}"/>
          </ac:spMkLst>
        </pc:spChg>
        <pc:spChg chg="add">
          <ac:chgData name="Sarah Watamura" userId="5d41ab86-30d7-4a5e-8c99-38037995208e" providerId="ADAL" clId="{C3BB8453-8E70-4953-84C6-6483B8DC4191}" dt="2023-10-22T19:51:47.268" v="1835" actId="26606"/>
          <ac:spMkLst>
            <pc:docMk/>
            <pc:sldMk cId="1337145673" sldId="685"/>
            <ac:spMk id="33" creationId="{8D61482F-F3C5-4D66-8C5D-C6BBE3E1275C}"/>
          </ac:spMkLst>
        </pc:spChg>
        <pc:picChg chg="add del mod">
          <ac:chgData name="Sarah Watamura" userId="5d41ab86-30d7-4a5e-8c99-38037995208e" providerId="ADAL" clId="{C3BB8453-8E70-4953-84C6-6483B8DC4191}" dt="2023-10-22T19:49:57.996" v="1799" actId="931"/>
          <ac:picMkLst>
            <pc:docMk/>
            <pc:sldMk cId="1337145673" sldId="685"/>
            <ac:picMk id="5" creationId="{AC4EF141-CB10-9AC9-DA17-DA96FF8EB0E1}"/>
          </ac:picMkLst>
        </pc:picChg>
        <pc:picChg chg="add mod ord">
          <ac:chgData name="Sarah Watamura" userId="5d41ab86-30d7-4a5e-8c99-38037995208e" providerId="ADAL" clId="{C3BB8453-8E70-4953-84C6-6483B8DC4191}" dt="2023-10-22T19:51:47.268" v="1835" actId="26606"/>
          <ac:picMkLst>
            <pc:docMk/>
            <pc:sldMk cId="1337145673" sldId="685"/>
            <ac:picMk id="7" creationId="{0728C865-76C8-9083-E0DF-F980B2375B3E}"/>
          </ac:picMkLst>
        </pc:picChg>
        <pc:cxnChg chg="add del">
          <ac:chgData name="Sarah Watamura" userId="5d41ab86-30d7-4a5e-8c99-38037995208e" providerId="ADAL" clId="{C3BB8453-8E70-4953-84C6-6483B8DC4191}" dt="2023-10-22T19:51:31.243" v="1830" actId="26606"/>
          <ac:cxnSpMkLst>
            <pc:docMk/>
            <pc:sldMk cId="1337145673" sldId="685"/>
            <ac:cxnSpMk id="13" creationId="{D1B787A8-0D67-4B7E-9B48-86BD906AB6B5}"/>
          </ac:cxnSpMkLst>
        </pc:cxnChg>
        <pc:cxnChg chg="add del">
          <ac:chgData name="Sarah Watamura" userId="5d41ab86-30d7-4a5e-8c99-38037995208e" providerId="ADAL" clId="{C3BB8453-8E70-4953-84C6-6483B8DC4191}" dt="2023-10-22T19:51:41.023" v="1832" actId="26606"/>
          <ac:cxnSpMkLst>
            <pc:docMk/>
            <pc:sldMk cId="1337145673" sldId="685"/>
            <ac:cxnSpMk id="19" creationId="{56020367-4FD5-4596-8E10-C5F095CD8DBF}"/>
          </ac:cxnSpMkLst>
        </pc:cxnChg>
        <pc:cxnChg chg="add del">
          <ac:chgData name="Sarah Watamura" userId="5d41ab86-30d7-4a5e-8c99-38037995208e" providerId="ADAL" clId="{C3BB8453-8E70-4953-84C6-6483B8DC4191}" dt="2023-10-22T19:51:41.023" v="1832" actId="26606"/>
          <ac:cxnSpMkLst>
            <pc:docMk/>
            <pc:sldMk cId="1337145673" sldId="685"/>
            <ac:cxnSpMk id="20" creationId="{D1B787A8-0D67-4B7E-9B48-86BD906AB6B5}"/>
          </ac:cxnSpMkLst>
        </pc:cxnChg>
        <pc:cxnChg chg="add del">
          <ac:chgData name="Sarah Watamura" userId="5d41ab86-30d7-4a5e-8c99-38037995208e" providerId="ADAL" clId="{C3BB8453-8E70-4953-84C6-6483B8DC4191}" dt="2023-10-22T19:51:47.258" v="1834" actId="26606"/>
          <ac:cxnSpMkLst>
            <pc:docMk/>
            <pc:sldMk cId="1337145673" sldId="685"/>
            <ac:cxnSpMk id="25" creationId="{D1B787A8-0D67-4B7E-9B48-86BD906AB6B5}"/>
          </ac:cxnSpMkLst>
        </pc:cxnChg>
        <pc:cxnChg chg="add">
          <ac:chgData name="Sarah Watamura" userId="5d41ab86-30d7-4a5e-8c99-38037995208e" providerId="ADAL" clId="{C3BB8453-8E70-4953-84C6-6483B8DC4191}" dt="2023-10-22T19:51:47.268" v="1835" actId="26606"/>
          <ac:cxnSpMkLst>
            <pc:docMk/>
            <pc:sldMk cId="1337145673" sldId="685"/>
            <ac:cxnSpMk id="29" creationId="{D1B787A8-0D67-4B7E-9B48-86BD906AB6B5}"/>
          </ac:cxnSpMkLst>
        </pc:cxnChg>
        <pc:cxnChg chg="add">
          <ac:chgData name="Sarah Watamura" userId="5d41ab86-30d7-4a5e-8c99-38037995208e" providerId="ADAL" clId="{C3BB8453-8E70-4953-84C6-6483B8DC4191}" dt="2023-10-22T19:51:47.268" v="1835" actId="26606"/>
          <ac:cxnSpMkLst>
            <pc:docMk/>
            <pc:sldMk cId="1337145673" sldId="685"/>
            <ac:cxnSpMk id="32" creationId="{56020367-4FD5-4596-8E10-C5F095CD8DBF}"/>
          </ac:cxnSpMkLst>
        </pc:cxnChg>
      </pc:sldChg>
      <pc:sldChg chg="add del">
        <pc:chgData name="Sarah Watamura" userId="5d41ab86-30d7-4a5e-8c99-38037995208e" providerId="ADAL" clId="{C3BB8453-8E70-4953-84C6-6483B8DC4191}" dt="2023-10-22T19:47:57.006" v="1790" actId="47"/>
        <pc:sldMkLst>
          <pc:docMk/>
          <pc:sldMk cId="2115101558" sldId="685"/>
        </pc:sldMkLst>
      </pc:sldChg>
      <pc:sldChg chg="new del">
        <pc:chgData name="Sarah Watamura" userId="5d41ab86-30d7-4a5e-8c99-38037995208e" providerId="ADAL" clId="{C3BB8453-8E70-4953-84C6-6483B8DC4191}" dt="2023-10-22T19:49:26.899" v="1794" actId="680"/>
        <pc:sldMkLst>
          <pc:docMk/>
          <pc:sldMk cId="3339519438" sldId="685"/>
        </pc:sldMkLst>
      </pc:sldChg>
      <pc:sldChg chg="addSp delSp modSp new mod setBg addAnim delAnim setClrOvrMap">
        <pc:chgData name="Sarah Watamura" userId="5d41ab86-30d7-4a5e-8c99-38037995208e" providerId="ADAL" clId="{C3BB8453-8E70-4953-84C6-6483B8DC4191}" dt="2023-10-22T19:57:41.741" v="1979" actId="1076"/>
        <pc:sldMkLst>
          <pc:docMk/>
          <pc:sldMk cId="607266364" sldId="686"/>
        </pc:sldMkLst>
        <pc:spChg chg="mod ord">
          <ac:chgData name="Sarah Watamura" userId="5d41ab86-30d7-4a5e-8c99-38037995208e" providerId="ADAL" clId="{C3BB8453-8E70-4953-84C6-6483B8DC4191}" dt="2023-10-22T19:57:41.741" v="1979" actId="1076"/>
          <ac:spMkLst>
            <pc:docMk/>
            <pc:sldMk cId="607266364" sldId="686"/>
            <ac:spMk id="2" creationId="{3AB4A580-8604-9067-7C9D-0D465B527BE7}"/>
          </ac:spMkLst>
        </pc:spChg>
        <pc:spChg chg="del mod">
          <ac:chgData name="Sarah Watamura" userId="5d41ab86-30d7-4a5e-8c99-38037995208e" providerId="ADAL" clId="{C3BB8453-8E70-4953-84C6-6483B8DC4191}" dt="2023-10-22T19:56:55.569" v="1965" actId="478"/>
          <ac:spMkLst>
            <pc:docMk/>
            <pc:sldMk cId="607266364" sldId="686"/>
            <ac:spMk id="3" creationId="{8EC1E380-1599-8E28-E0CE-37EBEAB8FD72}"/>
          </ac:spMkLst>
        </pc:spChg>
        <pc:spChg chg="add del">
          <ac:chgData name="Sarah Watamura" userId="5d41ab86-30d7-4a5e-8c99-38037995208e" providerId="ADAL" clId="{C3BB8453-8E70-4953-84C6-6483B8DC4191}" dt="2023-10-22T19:57:21.913" v="1970" actId="26606"/>
          <ac:spMkLst>
            <pc:docMk/>
            <pc:sldMk cId="607266364" sldId="686"/>
            <ac:spMk id="1033" creationId="{0671A8AE-40A1-4631-A6B8-581AFF065482}"/>
          </ac:spMkLst>
        </pc:spChg>
        <pc:spChg chg="add del">
          <ac:chgData name="Sarah Watamura" userId="5d41ab86-30d7-4a5e-8c99-38037995208e" providerId="ADAL" clId="{C3BB8453-8E70-4953-84C6-6483B8DC4191}" dt="2023-10-22T19:57:21.913" v="1970" actId="26606"/>
          <ac:spMkLst>
            <pc:docMk/>
            <pc:sldMk cId="607266364" sldId="686"/>
            <ac:spMk id="1035" creationId="{A44CD100-6267-4E62-AA64-2182A3A6A1C0}"/>
          </ac:spMkLst>
        </pc:spChg>
        <pc:spChg chg="add del">
          <ac:chgData name="Sarah Watamura" userId="5d41ab86-30d7-4a5e-8c99-38037995208e" providerId="ADAL" clId="{C3BB8453-8E70-4953-84C6-6483B8DC4191}" dt="2023-10-22T19:57:23.439" v="1972" actId="26606"/>
          <ac:spMkLst>
            <pc:docMk/>
            <pc:sldMk cId="607266364" sldId="686"/>
            <ac:spMk id="1039" creationId="{8D61482F-F3C5-4D66-8C5D-C6BBE3E1275C}"/>
          </ac:spMkLst>
        </pc:spChg>
        <pc:spChg chg="add del">
          <ac:chgData name="Sarah Watamura" userId="5d41ab86-30d7-4a5e-8c99-38037995208e" providerId="ADAL" clId="{C3BB8453-8E70-4953-84C6-6483B8DC4191}" dt="2023-10-22T19:57:23.439" v="1972" actId="26606"/>
          <ac:spMkLst>
            <pc:docMk/>
            <pc:sldMk cId="607266364" sldId="686"/>
            <ac:spMk id="1040" creationId="{158B3569-73B2-4D05-8E95-886A6EE17F1F}"/>
          </ac:spMkLst>
        </pc:spChg>
        <pc:spChg chg="add del">
          <ac:chgData name="Sarah Watamura" userId="5d41ab86-30d7-4a5e-8c99-38037995208e" providerId="ADAL" clId="{C3BB8453-8E70-4953-84C6-6483B8DC4191}" dt="2023-10-22T19:57:23.439" v="1972" actId="26606"/>
          <ac:spMkLst>
            <pc:docMk/>
            <pc:sldMk cId="607266364" sldId="686"/>
            <ac:spMk id="1041" creationId="{B71758F4-3F46-45DA-8AC5-4E508DA080BA}"/>
          </ac:spMkLst>
        </pc:spChg>
        <pc:spChg chg="add">
          <ac:chgData name="Sarah Watamura" userId="5d41ab86-30d7-4a5e-8c99-38037995208e" providerId="ADAL" clId="{C3BB8453-8E70-4953-84C6-6483B8DC4191}" dt="2023-10-22T19:57:23.457" v="1973" actId="26606"/>
          <ac:spMkLst>
            <pc:docMk/>
            <pc:sldMk cId="607266364" sldId="686"/>
            <ac:spMk id="1044" creationId="{0671A8AE-40A1-4631-A6B8-581AFF065482}"/>
          </ac:spMkLst>
        </pc:spChg>
        <pc:spChg chg="add">
          <ac:chgData name="Sarah Watamura" userId="5d41ab86-30d7-4a5e-8c99-38037995208e" providerId="ADAL" clId="{C3BB8453-8E70-4953-84C6-6483B8DC4191}" dt="2023-10-22T19:57:23.457" v="1973" actId="26606"/>
          <ac:spMkLst>
            <pc:docMk/>
            <pc:sldMk cId="607266364" sldId="686"/>
            <ac:spMk id="1045" creationId="{A44CD100-6267-4E62-AA64-2182A3A6A1C0}"/>
          </ac:spMkLst>
        </pc:spChg>
        <pc:picChg chg="add mod">
          <ac:chgData name="Sarah Watamura" userId="5d41ab86-30d7-4a5e-8c99-38037995208e" providerId="ADAL" clId="{C3BB8453-8E70-4953-84C6-6483B8DC4191}" dt="2023-10-22T19:57:23.457" v="1973" actId="26606"/>
          <ac:picMkLst>
            <pc:docMk/>
            <pc:sldMk cId="607266364" sldId="686"/>
            <ac:picMk id="1026" creationId="{DC85EFB0-3AAE-9613-D12F-010E8A9AC3BC}"/>
          </ac:picMkLst>
        </pc:picChg>
        <pc:cxnChg chg="add del">
          <ac:chgData name="Sarah Watamura" userId="5d41ab86-30d7-4a5e-8c99-38037995208e" providerId="ADAL" clId="{C3BB8453-8E70-4953-84C6-6483B8DC4191}" dt="2023-10-22T19:57:21.913" v="1970" actId="26606"/>
          <ac:cxnSpMkLst>
            <pc:docMk/>
            <pc:sldMk cId="607266364" sldId="686"/>
            <ac:cxnSpMk id="1031" creationId="{D1B787A8-0D67-4B7E-9B48-86BD906AB6B5}"/>
          </ac:cxnSpMkLst>
        </pc:cxnChg>
        <pc:cxnChg chg="add del">
          <ac:chgData name="Sarah Watamura" userId="5d41ab86-30d7-4a5e-8c99-38037995208e" providerId="ADAL" clId="{C3BB8453-8E70-4953-84C6-6483B8DC4191}" dt="2023-10-22T19:57:23.439" v="1972" actId="26606"/>
          <ac:cxnSpMkLst>
            <pc:docMk/>
            <pc:sldMk cId="607266364" sldId="686"/>
            <ac:cxnSpMk id="1037" creationId="{56020367-4FD5-4596-8E10-C5F095CD8DBF}"/>
          </ac:cxnSpMkLst>
        </pc:cxnChg>
        <pc:cxnChg chg="add del">
          <ac:chgData name="Sarah Watamura" userId="5d41ab86-30d7-4a5e-8c99-38037995208e" providerId="ADAL" clId="{C3BB8453-8E70-4953-84C6-6483B8DC4191}" dt="2023-10-22T19:57:23.439" v="1972" actId="26606"/>
          <ac:cxnSpMkLst>
            <pc:docMk/>
            <pc:sldMk cId="607266364" sldId="686"/>
            <ac:cxnSpMk id="1038" creationId="{D1B787A8-0D67-4B7E-9B48-86BD906AB6B5}"/>
          </ac:cxnSpMkLst>
        </pc:cxnChg>
        <pc:cxnChg chg="add">
          <ac:chgData name="Sarah Watamura" userId="5d41ab86-30d7-4a5e-8c99-38037995208e" providerId="ADAL" clId="{C3BB8453-8E70-4953-84C6-6483B8DC4191}" dt="2023-10-22T19:57:23.457" v="1973" actId="26606"/>
          <ac:cxnSpMkLst>
            <pc:docMk/>
            <pc:sldMk cId="607266364" sldId="686"/>
            <ac:cxnSpMk id="1043" creationId="{D1B787A8-0D67-4B7E-9B48-86BD906AB6B5}"/>
          </ac:cxnSpMkLst>
        </pc:cxnChg>
      </pc:sldChg>
      <pc:sldChg chg="add del">
        <pc:chgData name="Sarah Watamura" userId="5d41ab86-30d7-4a5e-8c99-38037995208e" providerId="ADAL" clId="{C3BB8453-8E70-4953-84C6-6483B8DC4191}" dt="2023-10-22T19:47:59.008" v="1791" actId="47"/>
        <pc:sldMkLst>
          <pc:docMk/>
          <pc:sldMk cId="1709226490" sldId="686"/>
        </pc:sldMkLst>
      </pc:sldChg>
      <pc:sldChg chg="addSp modSp new mod setBg">
        <pc:chgData name="Sarah Watamura" userId="5d41ab86-30d7-4a5e-8c99-38037995208e" providerId="ADAL" clId="{C3BB8453-8E70-4953-84C6-6483B8DC4191}" dt="2023-10-22T20:09:20.960" v="2642" actId="26606"/>
        <pc:sldMkLst>
          <pc:docMk/>
          <pc:sldMk cId="887800006" sldId="687"/>
        </pc:sldMkLst>
        <pc:spChg chg="mod">
          <ac:chgData name="Sarah Watamura" userId="5d41ab86-30d7-4a5e-8c99-38037995208e" providerId="ADAL" clId="{C3BB8453-8E70-4953-84C6-6483B8DC4191}" dt="2023-10-22T20:09:20.960" v="2642" actId="26606"/>
          <ac:spMkLst>
            <pc:docMk/>
            <pc:sldMk cId="887800006" sldId="687"/>
            <ac:spMk id="2" creationId="{9BD0D6A8-95C0-1F69-B633-280927F35CE7}"/>
          </ac:spMkLst>
        </pc:spChg>
        <pc:spChg chg="mod">
          <ac:chgData name="Sarah Watamura" userId="5d41ab86-30d7-4a5e-8c99-38037995208e" providerId="ADAL" clId="{C3BB8453-8E70-4953-84C6-6483B8DC4191}" dt="2023-10-22T20:09:20.960" v="2642" actId="26606"/>
          <ac:spMkLst>
            <pc:docMk/>
            <pc:sldMk cId="887800006" sldId="687"/>
            <ac:spMk id="3" creationId="{4421F39E-1EC6-E49C-488D-BFF92DE7174E}"/>
          </ac:spMkLst>
        </pc:spChg>
        <pc:spChg chg="add">
          <ac:chgData name="Sarah Watamura" userId="5d41ab86-30d7-4a5e-8c99-38037995208e" providerId="ADAL" clId="{C3BB8453-8E70-4953-84C6-6483B8DC4191}" dt="2023-10-22T20:09:20.960" v="2642" actId="26606"/>
          <ac:spMkLst>
            <pc:docMk/>
            <pc:sldMk cId="887800006" sldId="687"/>
            <ac:spMk id="8" creationId="{327D73B4-9F5C-4A64-A179-51B9500CB8B5}"/>
          </ac:spMkLst>
        </pc:spChg>
        <pc:spChg chg="add">
          <ac:chgData name="Sarah Watamura" userId="5d41ab86-30d7-4a5e-8c99-38037995208e" providerId="ADAL" clId="{C3BB8453-8E70-4953-84C6-6483B8DC4191}" dt="2023-10-22T20:09:20.960" v="2642" actId="26606"/>
          <ac:spMkLst>
            <pc:docMk/>
            <pc:sldMk cId="887800006" sldId="687"/>
            <ac:spMk id="10" creationId="{C1F06963-6374-4B48-844F-071A9BAAAE02}"/>
          </ac:spMkLst>
        </pc:spChg>
        <pc:spChg chg="add">
          <ac:chgData name="Sarah Watamura" userId="5d41ab86-30d7-4a5e-8c99-38037995208e" providerId="ADAL" clId="{C3BB8453-8E70-4953-84C6-6483B8DC4191}" dt="2023-10-22T20:09:20.960" v="2642" actId="26606"/>
          <ac:spMkLst>
            <pc:docMk/>
            <pc:sldMk cId="887800006" sldId="687"/>
            <ac:spMk id="12" creationId="{6CB927A4-E432-4310-9CD5-E89FF5063179}"/>
          </ac:spMkLst>
        </pc:spChg>
        <pc:spChg chg="add">
          <ac:chgData name="Sarah Watamura" userId="5d41ab86-30d7-4a5e-8c99-38037995208e" providerId="ADAL" clId="{C3BB8453-8E70-4953-84C6-6483B8DC4191}" dt="2023-10-22T20:09:20.960" v="2642" actId="26606"/>
          <ac:spMkLst>
            <pc:docMk/>
            <pc:sldMk cId="887800006" sldId="687"/>
            <ac:spMk id="14" creationId="{1453BF6C-B012-48B7-B4E8-6D7AC7C27D02}"/>
          </ac:spMkLst>
        </pc:spChg>
        <pc:spChg chg="add">
          <ac:chgData name="Sarah Watamura" userId="5d41ab86-30d7-4a5e-8c99-38037995208e" providerId="ADAL" clId="{C3BB8453-8E70-4953-84C6-6483B8DC4191}" dt="2023-10-22T20:09:20.960" v="2642" actId="26606"/>
          <ac:spMkLst>
            <pc:docMk/>
            <pc:sldMk cId="887800006" sldId="687"/>
            <ac:spMk id="16" creationId="{E3020543-B24B-4EC4-8FFC-8DD88EEA91A8}"/>
          </ac:spMkLst>
        </pc:spChg>
        <pc:cxnChg chg="add">
          <ac:chgData name="Sarah Watamura" userId="5d41ab86-30d7-4a5e-8c99-38037995208e" providerId="ADAL" clId="{C3BB8453-8E70-4953-84C6-6483B8DC4191}" dt="2023-10-22T20:09:20.960" v="2642" actId="26606"/>
          <ac:cxnSpMkLst>
            <pc:docMk/>
            <pc:sldMk cId="887800006" sldId="687"/>
            <ac:cxnSpMk id="18" creationId="{C49DA8F6-BCC1-4447-B54C-57856834B94B}"/>
          </ac:cxnSpMkLst>
        </pc:cxnChg>
      </pc:sldChg>
      <pc:sldChg chg="delSp add del setBg delDesignElem">
        <pc:chgData name="Sarah Watamura" userId="5d41ab86-30d7-4a5e-8c99-38037995208e" providerId="ADAL" clId="{C3BB8453-8E70-4953-84C6-6483B8DC4191}" dt="2023-10-22T20:12:02.558" v="2652" actId="47"/>
        <pc:sldMkLst>
          <pc:docMk/>
          <pc:sldMk cId="120879870" sldId="688"/>
        </pc:sldMkLst>
        <pc:spChg chg="del">
          <ac:chgData name="Sarah Watamura" userId="5d41ab86-30d7-4a5e-8c99-38037995208e" providerId="ADAL" clId="{C3BB8453-8E70-4953-84C6-6483B8DC4191}" dt="2023-10-22T20:11:07.459" v="2648"/>
          <ac:spMkLst>
            <pc:docMk/>
            <pc:sldMk cId="120879870" sldId="688"/>
            <ac:spMk id="78" creationId="{D42CF425-7213-4F89-B0FF-4C2BDDD9C680}"/>
          </ac:spMkLst>
        </pc:spChg>
        <pc:spChg chg="del">
          <ac:chgData name="Sarah Watamura" userId="5d41ab86-30d7-4a5e-8c99-38037995208e" providerId="ADAL" clId="{C3BB8453-8E70-4953-84C6-6483B8DC4191}" dt="2023-10-22T20:11:07.459" v="2648"/>
          <ac:spMkLst>
            <pc:docMk/>
            <pc:sldMk cId="120879870" sldId="688"/>
            <ac:spMk id="84" creationId="{202A25CB-1ED1-4C87-AB49-8D3BC684D1CE}"/>
          </ac:spMkLst>
        </pc:spChg>
        <pc:spChg chg="del">
          <ac:chgData name="Sarah Watamura" userId="5d41ab86-30d7-4a5e-8c99-38037995208e" providerId="ADAL" clId="{C3BB8453-8E70-4953-84C6-6483B8DC4191}" dt="2023-10-22T20:11:07.459" v="2648"/>
          <ac:spMkLst>
            <pc:docMk/>
            <pc:sldMk cId="120879870" sldId="688"/>
            <ac:spMk id="86" creationId="{EADB8294-BBF5-4EE7-8D08-DDECD12A1E3A}"/>
          </ac:spMkLst>
        </pc:spChg>
        <pc:spChg chg="del">
          <ac:chgData name="Sarah Watamura" userId="5d41ab86-30d7-4a5e-8c99-38037995208e" providerId="ADAL" clId="{C3BB8453-8E70-4953-84C6-6483B8DC4191}" dt="2023-10-22T20:11:07.459" v="2648"/>
          <ac:spMkLst>
            <pc:docMk/>
            <pc:sldMk cId="120879870" sldId="688"/>
            <ac:spMk id="88" creationId="{C2AA68CD-BBCC-4482-B4F9-3EBE3A75D098}"/>
          </ac:spMkLst>
        </pc:spChg>
        <pc:spChg chg="del">
          <ac:chgData name="Sarah Watamura" userId="5d41ab86-30d7-4a5e-8c99-38037995208e" providerId="ADAL" clId="{C3BB8453-8E70-4953-84C6-6483B8DC4191}" dt="2023-10-22T20:11:07.459" v="2648"/>
          <ac:spMkLst>
            <pc:docMk/>
            <pc:sldMk cId="120879870" sldId="688"/>
            <ac:spMk id="90" creationId="{B58816D9-9E81-4B2B-95D3-C398BF15E19C}"/>
          </ac:spMkLst>
        </pc:spChg>
        <pc:spChg chg="del">
          <ac:chgData name="Sarah Watamura" userId="5d41ab86-30d7-4a5e-8c99-38037995208e" providerId="ADAL" clId="{C3BB8453-8E70-4953-84C6-6483B8DC4191}" dt="2023-10-22T20:11:07.459" v="2648"/>
          <ac:spMkLst>
            <pc:docMk/>
            <pc:sldMk cId="120879870" sldId="688"/>
            <ac:spMk id="92" creationId="{BD26E291-370D-448F-BDB9-9A5999D46F05}"/>
          </ac:spMkLst>
        </pc:spChg>
        <pc:picChg chg="del">
          <ac:chgData name="Sarah Watamura" userId="5d41ab86-30d7-4a5e-8c99-38037995208e" providerId="ADAL" clId="{C3BB8453-8E70-4953-84C6-6483B8DC4191}" dt="2023-10-22T20:11:07.459" v="2648"/>
          <ac:picMkLst>
            <pc:docMk/>
            <pc:sldMk cId="120879870" sldId="688"/>
            <ac:picMk id="74" creationId="{412E3267-7ABE-412B-8580-47EC0D1F61FE}"/>
          </ac:picMkLst>
        </pc:picChg>
        <pc:picChg chg="del">
          <ac:chgData name="Sarah Watamura" userId="5d41ab86-30d7-4a5e-8c99-38037995208e" providerId="ADAL" clId="{C3BB8453-8E70-4953-84C6-6483B8DC4191}" dt="2023-10-22T20:11:07.459" v="2648"/>
          <ac:picMkLst>
            <pc:docMk/>
            <pc:sldMk cId="120879870" sldId="688"/>
            <ac:picMk id="76" creationId="{20B62C5A-2250-4380-AB23-DB87446CCED0}"/>
          </ac:picMkLst>
        </pc:picChg>
        <pc:picChg chg="del">
          <ac:chgData name="Sarah Watamura" userId="5d41ab86-30d7-4a5e-8c99-38037995208e" providerId="ADAL" clId="{C3BB8453-8E70-4953-84C6-6483B8DC4191}" dt="2023-10-22T20:11:07.459" v="2648"/>
          <ac:picMkLst>
            <pc:docMk/>
            <pc:sldMk cId="120879870" sldId="688"/>
            <ac:picMk id="80" creationId="{D35DA97D-88F8-4249-B650-4FC9FD50A382}"/>
          </ac:picMkLst>
        </pc:picChg>
        <pc:picChg chg="del">
          <ac:chgData name="Sarah Watamura" userId="5d41ab86-30d7-4a5e-8c99-38037995208e" providerId="ADAL" clId="{C3BB8453-8E70-4953-84C6-6483B8DC4191}" dt="2023-10-22T20:11:07.459" v="2648"/>
          <ac:picMkLst>
            <pc:docMk/>
            <pc:sldMk cId="120879870" sldId="688"/>
            <ac:picMk id="82" creationId="{43F38673-6E30-4BAE-AC67-0B283EBF4291}"/>
          </ac:picMkLst>
        </pc:picChg>
      </pc:sldChg>
      <pc:sldChg chg="delSp add del setBg delDesignElem">
        <pc:chgData name="Sarah Watamura" userId="5d41ab86-30d7-4a5e-8c99-38037995208e" providerId="ADAL" clId="{C3BB8453-8E70-4953-84C6-6483B8DC4191}" dt="2023-10-22T20:14:11.562" v="2739" actId="47"/>
        <pc:sldMkLst>
          <pc:docMk/>
          <pc:sldMk cId="1997910676" sldId="689"/>
        </pc:sldMkLst>
        <pc:spChg chg="del">
          <ac:chgData name="Sarah Watamura" userId="5d41ab86-30d7-4a5e-8c99-38037995208e" providerId="ADAL" clId="{C3BB8453-8E70-4953-84C6-6483B8DC4191}" dt="2023-10-22T20:11:07.459" v="2648"/>
          <ac:spMkLst>
            <pc:docMk/>
            <pc:sldMk cId="1997910676" sldId="689"/>
            <ac:spMk id="71" creationId="{EE4E366E-272A-409E-840F-9A6A64A9E3FF}"/>
          </ac:spMkLst>
        </pc:spChg>
        <pc:spChg chg="del">
          <ac:chgData name="Sarah Watamura" userId="5d41ab86-30d7-4a5e-8c99-38037995208e" providerId="ADAL" clId="{C3BB8453-8E70-4953-84C6-6483B8DC4191}" dt="2023-10-22T20:11:07.459" v="2648"/>
          <ac:spMkLst>
            <pc:docMk/>
            <pc:sldMk cId="1997910676" sldId="689"/>
            <ac:spMk id="73" creationId="{A721560C-E4AB-4287-A29C-3F6916794CB9}"/>
          </ac:spMkLst>
        </pc:spChg>
        <pc:spChg chg="del">
          <ac:chgData name="Sarah Watamura" userId="5d41ab86-30d7-4a5e-8c99-38037995208e" providerId="ADAL" clId="{C3BB8453-8E70-4953-84C6-6483B8DC4191}" dt="2023-10-22T20:11:07.459" v="2648"/>
          <ac:spMkLst>
            <pc:docMk/>
            <pc:sldMk cId="1997910676" sldId="689"/>
            <ac:spMk id="75" creationId="{DF6CFF07-D953-4F9C-9A0E-E0A6AACB6158}"/>
          </ac:spMkLst>
        </pc:spChg>
        <pc:spChg chg="del">
          <ac:chgData name="Sarah Watamura" userId="5d41ab86-30d7-4a5e-8c99-38037995208e" providerId="ADAL" clId="{C3BB8453-8E70-4953-84C6-6483B8DC4191}" dt="2023-10-22T20:11:07.459" v="2648"/>
          <ac:spMkLst>
            <pc:docMk/>
            <pc:sldMk cId="1997910676" sldId="689"/>
            <ac:spMk id="77" creationId="{DAA4FEEE-0B5F-41BF-825D-60F9FB089568}"/>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8758256274804"/>
          <c:y val="0.17108433734939829"/>
          <c:w val="0.57331571994715957"/>
          <c:h val="0.75662650602409931"/>
        </c:manualLayout>
      </c:layout>
      <c:scatterChart>
        <c:scatterStyle val="lineMarker"/>
        <c:varyColors val="0"/>
        <c:ser>
          <c:idx val="0"/>
          <c:order val="0"/>
          <c:tx>
            <c:strRef>
              <c:f>Sheet1!$B$1</c:f>
              <c:strCache>
                <c:ptCount val="1"/>
                <c:pt idx="0">
                  <c:v>Breastfeeding</c:v>
                </c:pt>
              </c:strCache>
            </c:strRef>
          </c:tx>
          <c:spPr>
            <a:ln w="14604">
              <a:noFill/>
            </a:ln>
          </c:spPr>
          <c:marker>
            <c:symbol val="diamond"/>
            <c:size val="4"/>
            <c:spPr>
              <a:solidFill>
                <a:srgbClr val="000000"/>
              </a:solidFill>
              <a:ln>
                <a:solidFill>
                  <a:srgbClr val="000000"/>
                </a:solidFill>
                <a:prstDash val="solid"/>
              </a:ln>
            </c:spPr>
          </c:marker>
          <c:trendline>
            <c:spPr>
              <a:ln w="25400">
                <a:solidFill>
                  <a:schemeClr val="tx1"/>
                </a:solidFill>
                <a:prstDash val="solid"/>
              </a:ln>
            </c:spPr>
            <c:trendlineType val="linear"/>
            <c:dispRSqr val="0"/>
            <c:dispEq val="0"/>
          </c:trendline>
          <c:xVal>
            <c:numRef>
              <c:f>Sheet1!$A$2:$A$19</c:f>
              <c:numCache>
                <c:formatCode>General</c:formatCode>
                <c:ptCount val="18"/>
                <c:pt idx="0">
                  <c:v>4.71</c:v>
                </c:pt>
                <c:pt idx="1">
                  <c:v>4.8599999999999977</c:v>
                </c:pt>
                <c:pt idx="2">
                  <c:v>4.4300000000000024</c:v>
                </c:pt>
                <c:pt idx="3">
                  <c:v>4.29</c:v>
                </c:pt>
                <c:pt idx="4">
                  <c:v>5</c:v>
                </c:pt>
                <c:pt idx="5">
                  <c:v>3.86</c:v>
                </c:pt>
                <c:pt idx="6">
                  <c:v>4</c:v>
                </c:pt>
                <c:pt idx="7">
                  <c:v>4.8599999999999977</c:v>
                </c:pt>
                <c:pt idx="8">
                  <c:v>4.09</c:v>
                </c:pt>
                <c:pt idx="9">
                  <c:v>4.71</c:v>
                </c:pt>
                <c:pt idx="10">
                  <c:v>4.09</c:v>
                </c:pt>
                <c:pt idx="11">
                  <c:v>2.4499999999999997</c:v>
                </c:pt>
                <c:pt idx="12">
                  <c:v>3</c:v>
                </c:pt>
                <c:pt idx="13">
                  <c:v>2.9099999999999997</c:v>
                </c:pt>
                <c:pt idx="14">
                  <c:v>3.74</c:v>
                </c:pt>
                <c:pt idx="15">
                  <c:v>3.4499999999999997</c:v>
                </c:pt>
                <c:pt idx="16">
                  <c:v>4</c:v>
                </c:pt>
              </c:numCache>
            </c:numRef>
          </c:xVal>
          <c:yVal>
            <c:numRef>
              <c:f>Sheet1!$B$2:$B$19</c:f>
              <c:numCache>
                <c:formatCode>General</c:formatCode>
                <c:ptCount val="18"/>
                <c:pt idx="0">
                  <c:v>0.39000000000000046</c:v>
                </c:pt>
                <c:pt idx="1">
                  <c:v>0.1</c:v>
                </c:pt>
                <c:pt idx="2">
                  <c:v>0.11000000000000001</c:v>
                </c:pt>
                <c:pt idx="3">
                  <c:v>0.60000000000000164</c:v>
                </c:pt>
                <c:pt idx="4">
                  <c:v>5.0000000000000024E-2</c:v>
                </c:pt>
                <c:pt idx="5">
                  <c:v>-0.73000000000000165</c:v>
                </c:pt>
                <c:pt idx="6">
                  <c:v>0.32000000000000045</c:v>
                </c:pt>
                <c:pt idx="7">
                  <c:v>0.48000000000000032</c:v>
                </c:pt>
                <c:pt idx="8">
                  <c:v>0.35000000000000031</c:v>
                </c:pt>
                <c:pt idx="9">
                  <c:v>-0.53</c:v>
                </c:pt>
                <c:pt idx="10">
                  <c:v>-8.0000000000000057E-2</c:v>
                </c:pt>
                <c:pt idx="11">
                  <c:v>-0.65000000000000191</c:v>
                </c:pt>
                <c:pt idx="12">
                  <c:v>-0.55000000000000004</c:v>
                </c:pt>
                <c:pt idx="13">
                  <c:v>-0.66000000000000203</c:v>
                </c:pt>
                <c:pt idx="14">
                  <c:v>-3.0000000000000013E-2</c:v>
                </c:pt>
                <c:pt idx="15">
                  <c:v>-0.11000000000000001</c:v>
                </c:pt>
                <c:pt idx="16">
                  <c:v>-0.30000000000000032</c:v>
                </c:pt>
              </c:numCache>
            </c:numRef>
          </c:yVal>
          <c:smooth val="0"/>
          <c:extLst>
            <c:ext xmlns:c16="http://schemas.microsoft.com/office/drawing/2014/chart" uri="{C3380CC4-5D6E-409C-BE32-E72D297353CC}">
              <c16:uniqueId val="{00000001-7DC6-4C41-99A7-39DDCF88B38C}"/>
            </c:ext>
          </c:extLst>
        </c:ser>
        <c:dLbls>
          <c:showLegendKey val="0"/>
          <c:showVal val="0"/>
          <c:showCatName val="0"/>
          <c:showSerName val="0"/>
          <c:showPercent val="0"/>
          <c:showBubbleSize val="0"/>
        </c:dLbls>
        <c:axId val="196219968"/>
        <c:axId val="100102968"/>
      </c:scatterChart>
      <c:valAx>
        <c:axId val="196219968"/>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Maternal Sensitivity</a:t>
                </a:r>
              </a:p>
            </c:rich>
          </c:tx>
          <c:layout>
            <c:manualLayout>
              <c:xMode val="edge"/>
              <c:yMode val="edge"/>
              <c:x val="0.32496697490092591"/>
              <c:y val="0.89638554216867539"/>
            </c:manualLayout>
          </c:layout>
          <c:overlay val="0"/>
          <c:spPr>
            <a:noFill/>
            <a:ln w="12982">
              <a:noFill/>
            </a:ln>
          </c:spPr>
        </c:title>
        <c:numFmt formatCode="General" sourceLinked="1"/>
        <c:majorTickMark val="out"/>
        <c:minorTickMark val="none"/>
        <c:tickLblPos val="nextTo"/>
        <c:spPr>
          <a:ln w="1623">
            <a:solidFill>
              <a:schemeClr val="tx1"/>
            </a:solidFill>
            <a:prstDash val="solid"/>
          </a:ln>
        </c:spPr>
        <c:txPr>
          <a:bodyPr rot="0" vert="horz"/>
          <a:lstStyle/>
          <a:p>
            <a:pPr>
              <a:defRPr sz="920" b="1" i="0" u="none" strike="noStrike" baseline="0">
                <a:solidFill>
                  <a:schemeClr val="tx1"/>
                </a:solidFill>
                <a:latin typeface="Arial"/>
                <a:ea typeface="Arial"/>
                <a:cs typeface="Arial"/>
              </a:defRPr>
            </a:pPr>
            <a:endParaRPr lang="en-US"/>
          </a:p>
        </c:txPr>
        <c:crossAx val="100102968"/>
        <c:crosses val="autoZero"/>
        <c:crossBetween val="midCat"/>
      </c:valAx>
      <c:valAx>
        <c:axId val="100102968"/>
        <c:scaling>
          <c:orientation val="minMax"/>
        </c:scaling>
        <c:delete val="0"/>
        <c:axPos val="l"/>
        <c:numFmt formatCode="General" sourceLinked="1"/>
        <c:majorTickMark val="out"/>
        <c:minorTickMark val="none"/>
        <c:tickLblPos val="nextTo"/>
        <c:spPr>
          <a:ln w="1623">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6219968"/>
        <c:crosses val="autoZero"/>
        <c:crossBetween val="midCat"/>
      </c:valAx>
      <c:spPr>
        <a:noFill/>
        <a:ln w="12982">
          <a:noFill/>
        </a:ln>
      </c:spPr>
    </c:plotArea>
    <c:plotVisOnly val="1"/>
    <c:dispBlanksAs val="gap"/>
    <c:showDLblsOverMax val="0"/>
  </c:chart>
  <c:spPr>
    <a:noFill/>
    <a:ln>
      <a:noFill/>
    </a:ln>
  </c:spPr>
  <c:txPr>
    <a:bodyPr/>
    <a:lstStyle/>
    <a:p>
      <a:pPr>
        <a:defRPr sz="920"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a:solidFill>
          <a:srgbClr val="7030A0"/>
        </a:solidFill>
      </dgm:spPr>
      <dgm:t>
        <a:bodyPr/>
        <a:lstStyle/>
        <a:p>
          <a:r>
            <a:rPr lang="en-US" dirty="0"/>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dgm:t>
        <a:bodyPr/>
        <a:lstStyle/>
        <a:p>
          <a:r>
            <a:rPr lang="en-US" dirty="0"/>
            <a:t>Children and families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dgm:t>
        <a:bodyPr/>
        <a:lstStyle/>
        <a:p>
          <a:r>
            <a:rPr lang="en-US" dirty="0"/>
            <a:t>Early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8">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8">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8">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8">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8">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8">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8">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8">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16EB4E0C-8747-480D-841D-797DC4564B53}" type="presOf" srcId="{FC6841E1-9D58-45D5-A552-46BF69DF9E30}" destId="{6753A2B5-FE74-4EC3-8900-C608862DF72B}"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8C70FD-2447-4517-B5FC-97CDB94A75D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1C8F21E-925A-4C07-BAE5-B55728D1B8DD}">
      <dgm:prSet/>
      <dgm:spPr/>
      <dgm:t>
        <a:bodyPr/>
        <a:lstStyle/>
        <a:p>
          <a:r>
            <a:rPr lang="en-US" b="0" i="0"/>
            <a:t>The brain works in conjunction with other bodily changes, like the release of hormones (e.g., oxytocin; Luo et al., 2015) and activation of stress responsive systems, in order to support parenting behavior. </a:t>
          </a:r>
          <a:endParaRPr lang="en-US"/>
        </a:p>
      </dgm:t>
    </dgm:pt>
    <dgm:pt modelId="{FD7B9328-6253-4BA6-AFF7-211304CF4D47}" type="parTrans" cxnId="{A9E39258-6CEA-491F-B875-83E85D893670}">
      <dgm:prSet/>
      <dgm:spPr/>
      <dgm:t>
        <a:bodyPr/>
        <a:lstStyle/>
        <a:p>
          <a:endParaRPr lang="en-US"/>
        </a:p>
      </dgm:t>
    </dgm:pt>
    <dgm:pt modelId="{32B9DF1F-0440-4CA0-ACA3-F1F359902EB7}" type="sibTrans" cxnId="{A9E39258-6CEA-491F-B875-83E85D893670}">
      <dgm:prSet/>
      <dgm:spPr/>
      <dgm:t>
        <a:bodyPr/>
        <a:lstStyle/>
        <a:p>
          <a:endParaRPr lang="en-US"/>
        </a:p>
      </dgm:t>
    </dgm:pt>
    <dgm:pt modelId="{A5D28E59-9756-46AE-8FCA-01E605B26976}">
      <dgm:prSet/>
      <dgm:spPr/>
      <dgm:t>
        <a:bodyPr/>
        <a:lstStyle/>
        <a:p>
          <a:r>
            <a:rPr lang="en-US" b="0" i="0"/>
            <a:t>Many parts of the human brain that respond to stressful situations are also involved in directing parenting behavior. </a:t>
          </a:r>
          <a:endParaRPr lang="en-US"/>
        </a:p>
      </dgm:t>
    </dgm:pt>
    <dgm:pt modelId="{7FA0BE47-71A6-4C17-A073-CF7FE6069407}" type="parTrans" cxnId="{08E79D3D-DB75-4A6F-AAE5-3A9941F5FA9C}">
      <dgm:prSet/>
      <dgm:spPr/>
      <dgm:t>
        <a:bodyPr/>
        <a:lstStyle/>
        <a:p>
          <a:endParaRPr lang="en-US"/>
        </a:p>
      </dgm:t>
    </dgm:pt>
    <dgm:pt modelId="{46916409-F93A-4AAB-96A8-FD3FF26B798F}" type="sibTrans" cxnId="{08E79D3D-DB75-4A6F-AAE5-3A9941F5FA9C}">
      <dgm:prSet/>
      <dgm:spPr/>
      <dgm:t>
        <a:bodyPr/>
        <a:lstStyle/>
        <a:p>
          <a:endParaRPr lang="en-US"/>
        </a:p>
      </dgm:t>
    </dgm:pt>
    <dgm:pt modelId="{87FE9BC6-83FB-4D01-8400-F09D1757BAED}" type="pres">
      <dgm:prSet presAssocID="{048C70FD-2447-4517-B5FC-97CDB94A75D2}" presName="linear" presStyleCnt="0">
        <dgm:presLayoutVars>
          <dgm:animLvl val="lvl"/>
          <dgm:resizeHandles val="exact"/>
        </dgm:presLayoutVars>
      </dgm:prSet>
      <dgm:spPr/>
    </dgm:pt>
    <dgm:pt modelId="{2D588ECC-56F0-4FE0-A55C-AF69BFF452C5}" type="pres">
      <dgm:prSet presAssocID="{41C8F21E-925A-4C07-BAE5-B55728D1B8DD}" presName="parentText" presStyleLbl="node1" presStyleIdx="0" presStyleCnt="2">
        <dgm:presLayoutVars>
          <dgm:chMax val="0"/>
          <dgm:bulletEnabled val="1"/>
        </dgm:presLayoutVars>
      </dgm:prSet>
      <dgm:spPr/>
    </dgm:pt>
    <dgm:pt modelId="{A20D5D10-FDB0-4E40-87C8-B5DD95ED526C}" type="pres">
      <dgm:prSet presAssocID="{32B9DF1F-0440-4CA0-ACA3-F1F359902EB7}" presName="spacer" presStyleCnt="0"/>
      <dgm:spPr/>
    </dgm:pt>
    <dgm:pt modelId="{438B1666-D74A-4B7A-B0C0-EFB4CBEAB407}" type="pres">
      <dgm:prSet presAssocID="{A5D28E59-9756-46AE-8FCA-01E605B26976}" presName="parentText" presStyleLbl="node1" presStyleIdx="1" presStyleCnt="2">
        <dgm:presLayoutVars>
          <dgm:chMax val="0"/>
          <dgm:bulletEnabled val="1"/>
        </dgm:presLayoutVars>
      </dgm:prSet>
      <dgm:spPr/>
    </dgm:pt>
  </dgm:ptLst>
  <dgm:cxnLst>
    <dgm:cxn modelId="{B866EB0E-12D7-4FB5-98A5-FB45329FD9AC}" type="presOf" srcId="{048C70FD-2447-4517-B5FC-97CDB94A75D2}" destId="{87FE9BC6-83FB-4D01-8400-F09D1757BAED}" srcOrd="0" destOrd="0" presId="urn:microsoft.com/office/officeart/2005/8/layout/vList2"/>
    <dgm:cxn modelId="{08E79D3D-DB75-4A6F-AAE5-3A9941F5FA9C}" srcId="{048C70FD-2447-4517-B5FC-97CDB94A75D2}" destId="{A5D28E59-9756-46AE-8FCA-01E605B26976}" srcOrd="1" destOrd="0" parTransId="{7FA0BE47-71A6-4C17-A073-CF7FE6069407}" sibTransId="{46916409-F93A-4AAB-96A8-FD3FF26B798F}"/>
    <dgm:cxn modelId="{A9E39258-6CEA-491F-B875-83E85D893670}" srcId="{048C70FD-2447-4517-B5FC-97CDB94A75D2}" destId="{41C8F21E-925A-4C07-BAE5-B55728D1B8DD}" srcOrd="0" destOrd="0" parTransId="{FD7B9328-6253-4BA6-AFF7-211304CF4D47}" sibTransId="{32B9DF1F-0440-4CA0-ACA3-F1F359902EB7}"/>
    <dgm:cxn modelId="{4ACBAD9E-B4B4-4E87-8A56-703BC194D7F2}" type="presOf" srcId="{41C8F21E-925A-4C07-BAE5-B55728D1B8DD}" destId="{2D588ECC-56F0-4FE0-A55C-AF69BFF452C5}" srcOrd="0" destOrd="0" presId="urn:microsoft.com/office/officeart/2005/8/layout/vList2"/>
    <dgm:cxn modelId="{A777EC9E-6A6C-4905-A6F3-B6F5A71B763F}" type="presOf" srcId="{A5D28E59-9756-46AE-8FCA-01E605B26976}" destId="{438B1666-D74A-4B7A-B0C0-EFB4CBEAB407}" srcOrd="0" destOrd="0" presId="urn:microsoft.com/office/officeart/2005/8/layout/vList2"/>
    <dgm:cxn modelId="{D2DAA46A-DC2E-4487-A9F9-3F1C965E0D05}" type="presParOf" srcId="{87FE9BC6-83FB-4D01-8400-F09D1757BAED}" destId="{2D588ECC-56F0-4FE0-A55C-AF69BFF452C5}" srcOrd="0" destOrd="0" presId="urn:microsoft.com/office/officeart/2005/8/layout/vList2"/>
    <dgm:cxn modelId="{9B13A28B-F381-4DE4-9686-D8AEAF8B786C}" type="presParOf" srcId="{87FE9BC6-83FB-4D01-8400-F09D1757BAED}" destId="{A20D5D10-FDB0-4E40-87C8-B5DD95ED526C}" srcOrd="1" destOrd="0" presId="urn:microsoft.com/office/officeart/2005/8/layout/vList2"/>
    <dgm:cxn modelId="{85F7A5FF-3DF0-470E-8F00-16F1DD366103}" type="presParOf" srcId="{87FE9BC6-83FB-4D01-8400-F09D1757BAED}" destId="{438B1666-D74A-4B7A-B0C0-EFB4CBEAB4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8C70FD-2447-4517-B5FC-97CDB94A75D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1C8F21E-925A-4C07-BAE5-B55728D1B8DD}">
      <dgm:prSet/>
      <dgm:spPr/>
      <dgm:t>
        <a:bodyPr/>
        <a:lstStyle/>
        <a:p>
          <a:r>
            <a:rPr lang="en-US" b="0" i="0"/>
            <a:t>The brain works in conjunction with other bodily changes, like the release of hormones (e.g., oxytocin; Luo et al., 2015) and activation of stress responsive systems, in order to support parenting behavior. </a:t>
          </a:r>
          <a:endParaRPr lang="en-US"/>
        </a:p>
      </dgm:t>
    </dgm:pt>
    <dgm:pt modelId="{FD7B9328-6253-4BA6-AFF7-211304CF4D47}" type="parTrans" cxnId="{A9E39258-6CEA-491F-B875-83E85D893670}">
      <dgm:prSet/>
      <dgm:spPr/>
      <dgm:t>
        <a:bodyPr/>
        <a:lstStyle/>
        <a:p>
          <a:endParaRPr lang="en-US"/>
        </a:p>
      </dgm:t>
    </dgm:pt>
    <dgm:pt modelId="{32B9DF1F-0440-4CA0-ACA3-F1F359902EB7}" type="sibTrans" cxnId="{A9E39258-6CEA-491F-B875-83E85D893670}">
      <dgm:prSet/>
      <dgm:spPr/>
      <dgm:t>
        <a:bodyPr/>
        <a:lstStyle/>
        <a:p>
          <a:endParaRPr lang="en-US"/>
        </a:p>
      </dgm:t>
    </dgm:pt>
    <dgm:pt modelId="{A5D28E59-9756-46AE-8FCA-01E605B26976}">
      <dgm:prSet/>
      <dgm:spPr/>
      <dgm:t>
        <a:bodyPr/>
        <a:lstStyle/>
        <a:p>
          <a:r>
            <a:rPr lang="en-US" b="0" i="0"/>
            <a:t>Many parts of the human brain that respond to stressful situations are also involved in directing parenting behavior. </a:t>
          </a:r>
          <a:endParaRPr lang="en-US"/>
        </a:p>
      </dgm:t>
    </dgm:pt>
    <dgm:pt modelId="{7FA0BE47-71A6-4C17-A073-CF7FE6069407}" type="parTrans" cxnId="{08E79D3D-DB75-4A6F-AAE5-3A9941F5FA9C}">
      <dgm:prSet/>
      <dgm:spPr/>
      <dgm:t>
        <a:bodyPr/>
        <a:lstStyle/>
        <a:p>
          <a:endParaRPr lang="en-US"/>
        </a:p>
      </dgm:t>
    </dgm:pt>
    <dgm:pt modelId="{46916409-F93A-4AAB-96A8-FD3FF26B798F}" type="sibTrans" cxnId="{08E79D3D-DB75-4A6F-AAE5-3A9941F5FA9C}">
      <dgm:prSet/>
      <dgm:spPr/>
      <dgm:t>
        <a:bodyPr/>
        <a:lstStyle/>
        <a:p>
          <a:endParaRPr lang="en-US"/>
        </a:p>
      </dgm:t>
    </dgm:pt>
    <dgm:pt modelId="{CF9BFC57-EBF5-40B8-B85B-9628505A3E94}">
      <dgm:prSet/>
      <dgm:spPr/>
      <dgm:t>
        <a:bodyPr/>
        <a:lstStyle/>
        <a:p>
          <a:r>
            <a:rPr lang="en-US" b="0" i="0"/>
            <a:t>Parents who face many stressors outside of the parenting domain may face an additional burden in mobilizing these systems for caregiving as well as for survival</a:t>
          </a:r>
          <a:endParaRPr lang="en-US"/>
        </a:p>
      </dgm:t>
    </dgm:pt>
    <dgm:pt modelId="{7A6B5261-D426-4FC4-A38C-F940629EDA5F}" type="parTrans" cxnId="{2E171C9A-17DD-4EED-982F-0D72E54078C4}">
      <dgm:prSet/>
      <dgm:spPr/>
      <dgm:t>
        <a:bodyPr/>
        <a:lstStyle/>
        <a:p>
          <a:endParaRPr lang="en-US"/>
        </a:p>
      </dgm:t>
    </dgm:pt>
    <dgm:pt modelId="{30EBFBCD-CD49-417F-9A3D-A3B9D59216DF}" type="sibTrans" cxnId="{2E171C9A-17DD-4EED-982F-0D72E54078C4}">
      <dgm:prSet/>
      <dgm:spPr/>
      <dgm:t>
        <a:bodyPr/>
        <a:lstStyle/>
        <a:p>
          <a:endParaRPr lang="en-US"/>
        </a:p>
      </dgm:t>
    </dgm:pt>
    <dgm:pt modelId="{87FE9BC6-83FB-4D01-8400-F09D1757BAED}" type="pres">
      <dgm:prSet presAssocID="{048C70FD-2447-4517-B5FC-97CDB94A75D2}" presName="linear" presStyleCnt="0">
        <dgm:presLayoutVars>
          <dgm:animLvl val="lvl"/>
          <dgm:resizeHandles val="exact"/>
        </dgm:presLayoutVars>
      </dgm:prSet>
      <dgm:spPr/>
    </dgm:pt>
    <dgm:pt modelId="{2D588ECC-56F0-4FE0-A55C-AF69BFF452C5}" type="pres">
      <dgm:prSet presAssocID="{41C8F21E-925A-4C07-BAE5-B55728D1B8DD}" presName="parentText" presStyleLbl="node1" presStyleIdx="0" presStyleCnt="3">
        <dgm:presLayoutVars>
          <dgm:chMax val="0"/>
          <dgm:bulletEnabled val="1"/>
        </dgm:presLayoutVars>
      </dgm:prSet>
      <dgm:spPr/>
    </dgm:pt>
    <dgm:pt modelId="{A20D5D10-FDB0-4E40-87C8-B5DD95ED526C}" type="pres">
      <dgm:prSet presAssocID="{32B9DF1F-0440-4CA0-ACA3-F1F359902EB7}" presName="spacer" presStyleCnt="0"/>
      <dgm:spPr/>
    </dgm:pt>
    <dgm:pt modelId="{438B1666-D74A-4B7A-B0C0-EFB4CBEAB407}" type="pres">
      <dgm:prSet presAssocID="{A5D28E59-9756-46AE-8FCA-01E605B26976}" presName="parentText" presStyleLbl="node1" presStyleIdx="1" presStyleCnt="3">
        <dgm:presLayoutVars>
          <dgm:chMax val="0"/>
          <dgm:bulletEnabled val="1"/>
        </dgm:presLayoutVars>
      </dgm:prSet>
      <dgm:spPr/>
    </dgm:pt>
    <dgm:pt modelId="{1765EF15-58F2-4246-BE8B-08B0FDA3087D}" type="pres">
      <dgm:prSet presAssocID="{46916409-F93A-4AAB-96A8-FD3FF26B798F}" presName="spacer" presStyleCnt="0"/>
      <dgm:spPr/>
    </dgm:pt>
    <dgm:pt modelId="{DFAC7835-A9E5-466D-806D-A8FECE30871E}" type="pres">
      <dgm:prSet presAssocID="{CF9BFC57-EBF5-40B8-B85B-9628505A3E94}" presName="parentText" presStyleLbl="node1" presStyleIdx="2" presStyleCnt="3">
        <dgm:presLayoutVars>
          <dgm:chMax val="0"/>
          <dgm:bulletEnabled val="1"/>
        </dgm:presLayoutVars>
      </dgm:prSet>
      <dgm:spPr/>
    </dgm:pt>
  </dgm:ptLst>
  <dgm:cxnLst>
    <dgm:cxn modelId="{B866EB0E-12D7-4FB5-98A5-FB45329FD9AC}" type="presOf" srcId="{048C70FD-2447-4517-B5FC-97CDB94A75D2}" destId="{87FE9BC6-83FB-4D01-8400-F09D1757BAED}" srcOrd="0" destOrd="0" presId="urn:microsoft.com/office/officeart/2005/8/layout/vList2"/>
    <dgm:cxn modelId="{08E79D3D-DB75-4A6F-AAE5-3A9941F5FA9C}" srcId="{048C70FD-2447-4517-B5FC-97CDB94A75D2}" destId="{A5D28E59-9756-46AE-8FCA-01E605B26976}" srcOrd="1" destOrd="0" parTransId="{7FA0BE47-71A6-4C17-A073-CF7FE6069407}" sibTransId="{46916409-F93A-4AAB-96A8-FD3FF26B798F}"/>
    <dgm:cxn modelId="{A9E39258-6CEA-491F-B875-83E85D893670}" srcId="{048C70FD-2447-4517-B5FC-97CDB94A75D2}" destId="{41C8F21E-925A-4C07-BAE5-B55728D1B8DD}" srcOrd="0" destOrd="0" parTransId="{FD7B9328-6253-4BA6-AFF7-211304CF4D47}" sibTransId="{32B9DF1F-0440-4CA0-ACA3-F1F359902EB7}"/>
    <dgm:cxn modelId="{0EFCEF7C-43D2-49DE-8666-3FAFB666B102}" type="presOf" srcId="{CF9BFC57-EBF5-40B8-B85B-9628505A3E94}" destId="{DFAC7835-A9E5-466D-806D-A8FECE30871E}" srcOrd="0" destOrd="0" presId="urn:microsoft.com/office/officeart/2005/8/layout/vList2"/>
    <dgm:cxn modelId="{2E171C9A-17DD-4EED-982F-0D72E54078C4}" srcId="{048C70FD-2447-4517-B5FC-97CDB94A75D2}" destId="{CF9BFC57-EBF5-40B8-B85B-9628505A3E94}" srcOrd="2" destOrd="0" parTransId="{7A6B5261-D426-4FC4-A38C-F940629EDA5F}" sibTransId="{30EBFBCD-CD49-417F-9A3D-A3B9D59216DF}"/>
    <dgm:cxn modelId="{4ACBAD9E-B4B4-4E87-8A56-703BC194D7F2}" type="presOf" srcId="{41C8F21E-925A-4C07-BAE5-B55728D1B8DD}" destId="{2D588ECC-56F0-4FE0-A55C-AF69BFF452C5}" srcOrd="0" destOrd="0" presId="urn:microsoft.com/office/officeart/2005/8/layout/vList2"/>
    <dgm:cxn modelId="{A777EC9E-6A6C-4905-A6F3-B6F5A71B763F}" type="presOf" srcId="{A5D28E59-9756-46AE-8FCA-01E605B26976}" destId="{438B1666-D74A-4B7A-B0C0-EFB4CBEAB407}" srcOrd="0" destOrd="0" presId="urn:microsoft.com/office/officeart/2005/8/layout/vList2"/>
    <dgm:cxn modelId="{D2DAA46A-DC2E-4487-A9F9-3F1C965E0D05}" type="presParOf" srcId="{87FE9BC6-83FB-4D01-8400-F09D1757BAED}" destId="{2D588ECC-56F0-4FE0-A55C-AF69BFF452C5}" srcOrd="0" destOrd="0" presId="urn:microsoft.com/office/officeart/2005/8/layout/vList2"/>
    <dgm:cxn modelId="{9B13A28B-F381-4DE4-9686-D8AEAF8B786C}" type="presParOf" srcId="{87FE9BC6-83FB-4D01-8400-F09D1757BAED}" destId="{A20D5D10-FDB0-4E40-87C8-B5DD95ED526C}" srcOrd="1" destOrd="0" presId="urn:microsoft.com/office/officeart/2005/8/layout/vList2"/>
    <dgm:cxn modelId="{85F7A5FF-3DF0-470E-8F00-16F1DD366103}" type="presParOf" srcId="{87FE9BC6-83FB-4D01-8400-F09D1757BAED}" destId="{438B1666-D74A-4B7A-B0C0-EFB4CBEAB407}" srcOrd="2" destOrd="0" presId="urn:microsoft.com/office/officeart/2005/8/layout/vList2"/>
    <dgm:cxn modelId="{BDFAFDC3-6A0A-4B12-9FBF-C33CF9A09BE5}" type="presParOf" srcId="{87FE9BC6-83FB-4D01-8400-F09D1757BAED}" destId="{1765EF15-58F2-4246-BE8B-08B0FDA3087D}" srcOrd="3" destOrd="0" presId="urn:microsoft.com/office/officeart/2005/8/layout/vList2"/>
    <dgm:cxn modelId="{55C8B851-6DF5-498E-9D15-857CE04528E6}" type="presParOf" srcId="{87FE9BC6-83FB-4D01-8400-F09D1757BAED}" destId="{DFAC7835-A9E5-466D-806D-A8FECE3087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7FC4C6-058B-4DD2-91D1-AC928BF2A1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7BD750E-912A-4BCE-B0F9-D3CE1272BF39}">
      <dgm:prSet/>
      <dgm:spPr/>
      <dgm:t>
        <a:bodyPr/>
        <a:lstStyle/>
        <a:p>
          <a:r>
            <a:rPr lang="en-US" dirty="0"/>
            <a:t>Brain areas that process infant cries can </a:t>
          </a:r>
          <a:r>
            <a:rPr lang="en-US" dirty="0">
              <a:solidFill>
                <a:srgbClr val="FFFF00"/>
              </a:solidFill>
            </a:rPr>
            <a:t>activate more strongly to distressed infant cues</a:t>
          </a:r>
          <a:r>
            <a:rPr lang="en-US" dirty="0"/>
            <a:t> and </a:t>
          </a:r>
          <a:r>
            <a:rPr lang="en-US" dirty="0">
              <a:solidFill>
                <a:srgbClr val="FFFF00"/>
              </a:solidFill>
            </a:rPr>
            <a:t>less strongly to positive infant cues</a:t>
          </a:r>
          <a:r>
            <a:rPr lang="en-US" dirty="0"/>
            <a:t> in mothers experiencing stress (P. Kim et al., 2017; Swain &amp; Ho, 2017)</a:t>
          </a:r>
        </a:p>
      </dgm:t>
    </dgm:pt>
    <dgm:pt modelId="{B8026FCF-6F5E-42CF-B764-7AE361370723}" type="parTrans" cxnId="{3A57AAA6-C422-49E9-9635-812133C4F803}">
      <dgm:prSet/>
      <dgm:spPr/>
      <dgm:t>
        <a:bodyPr/>
        <a:lstStyle/>
        <a:p>
          <a:endParaRPr lang="en-US"/>
        </a:p>
      </dgm:t>
    </dgm:pt>
    <dgm:pt modelId="{E537471F-5DBA-4068-A9EA-09575C255C25}" type="sibTrans" cxnId="{3A57AAA6-C422-49E9-9635-812133C4F803}">
      <dgm:prSet/>
      <dgm:spPr/>
      <dgm:t>
        <a:bodyPr/>
        <a:lstStyle/>
        <a:p>
          <a:endParaRPr lang="en-US"/>
        </a:p>
      </dgm:t>
    </dgm:pt>
    <dgm:pt modelId="{6E90B9BE-C7FE-4AD1-AAAF-A134136CF9F1}" type="pres">
      <dgm:prSet presAssocID="{627FC4C6-058B-4DD2-91D1-AC928BF2A107}" presName="linear" presStyleCnt="0">
        <dgm:presLayoutVars>
          <dgm:animLvl val="lvl"/>
          <dgm:resizeHandles val="exact"/>
        </dgm:presLayoutVars>
      </dgm:prSet>
      <dgm:spPr/>
    </dgm:pt>
    <dgm:pt modelId="{873F5D6E-0A2B-4BB8-B43E-0AD7651BA5E2}" type="pres">
      <dgm:prSet presAssocID="{47BD750E-912A-4BCE-B0F9-D3CE1272BF39}" presName="parentText" presStyleLbl="node1" presStyleIdx="0" presStyleCnt="1">
        <dgm:presLayoutVars>
          <dgm:chMax val="0"/>
          <dgm:bulletEnabled val="1"/>
        </dgm:presLayoutVars>
      </dgm:prSet>
      <dgm:spPr/>
    </dgm:pt>
  </dgm:ptLst>
  <dgm:cxnLst>
    <dgm:cxn modelId="{9C22869B-8B7A-46DB-BDD9-1F889BA8C1CA}" type="presOf" srcId="{627FC4C6-058B-4DD2-91D1-AC928BF2A107}" destId="{6E90B9BE-C7FE-4AD1-AAAF-A134136CF9F1}" srcOrd="0" destOrd="0" presId="urn:microsoft.com/office/officeart/2005/8/layout/vList2"/>
    <dgm:cxn modelId="{3A57AAA6-C422-49E9-9635-812133C4F803}" srcId="{627FC4C6-058B-4DD2-91D1-AC928BF2A107}" destId="{47BD750E-912A-4BCE-B0F9-D3CE1272BF39}" srcOrd="0" destOrd="0" parTransId="{B8026FCF-6F5E-42CF-B764-7AE361370723}" sibTransId="{E537471F-5DBA-4068-A9EA-09575C255C25}"/>
    <dgm:cxn modelId="{EEA4ACD1-566F-4C91-BAE7-423EFDA2713D}" type="presOf" srcId="{47BD750E-912A-4BCE-B0F9-D3CE1272BF39}" destId="{873F5D6E-0A2B-4BB8-B43E-0AD7651BA5E2}" srcOrd="0" destOrd="0" presId="urn:microsoft.com/office/officeart/2005/8/layout/vList2"/>
    <dgm:cxn modelId="{C520E278-4D96-4C3F-916F-5E472BFFE6AE}" type="presParOf" srcId="{6E90B9BE-C7FE-4AD1-AAAF-A134136CF9F1}" destId="{873F5D6E-0A2B-4BB8-B43E-0AD7651BA5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7FC4C6-058B-4DD2-91D1-AC928BF2A1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9C069C9-4A31-4B4A-ABF8-FF20230F4E5A}">
      <dgm:prSet/>
      <dgm:spPr/>
      <dgm:t>
        <a:bodyPr/>
        <a:lstStyle/>
        <a:p>
          <a:r>
            <a:rPr lang="en-US" dirty="0"/>
            <a:t>Hearing an </a:t>
          </a:r>
          <a:r>
            <a:rPr lang="en-US" dirty="0">
              <a:solidFill>
                <a:srgbClr val="FFFF00"/>
              </a:solidFill>
            </a:rPr>
            <a:t>infant cry</a:t>
          </a:r>
          <a:r>
            <a:rPr lang="en-US" dirty="0"/>
            <a:t> may be </a:t>
          </a:r>
          <a:r>
            <a:rPr lang="en-US" dirty="0">
              <a:solidFill>
                <a:srgbClr val="FFFF00"/>
              </a:solidFill>
            </a:rPr>
            <a:t>more aversive or arresting </a:t>
          </a:r>
          <a:r>
            <a:rPr lang="en-US" dirty="0"/>
            <a:t>for those mothers who experienced adversity and thus may make it more difficult to respond sensitively to an infant’s needs </a:t>
          </a:r>
        </a:p>
      </dgm:t>
    </dgm:pt>
    <dgm:pt modelId="{465A4C1E-0DC7-4696-92CB-F8C5555EB947}" type="parTrans" cxnId="{EEFC539E-B750-47C3-95E1-D17613B3A80B}">
      <dgm:prSet/>
      <dgm:spPr/>
      <dgm:t>
        <a:bodyPr/>
        <a:lstStyle/>
        <a:p>
          <a:endParaRPr lang="en-US"/>
        </a:p>
      </dgm:t>
    </dgm:pt>
    <dgm:pt modelId="{AD1B846C-DA4B-4B13-B19E-7B89EAD84807}" type="sibTrans" cxnId="{EEFC539E-B750-47C3-95E1-D17613B3A80B}">
      <dgm:prSet/>
      <dgm:spPr/>
      <dgm:t>
        <a:bodyPr/>
        <a:lstStyle/>
        <a:p>
          <a:endParaRPr lang="en-US"/>
        </a:p>
      </dgm:t>
    </dgm:pt>
    <dgm:pt modelId="{6E90B9BE-C7FE-4AD1-AAAF-A134136CF9F1}" type="pres">
      <dgm:prSet presAssocID="{627FC4C6-058B-4DD2-91D1-AC928BF2A107}" presName="linear" presStyleCnt="0">
        <dgm:presLayoutVars>
          <dgm:animLvl val="lvl"/>
          <dgm:resizeHandles val="exact"/>
        </dgm:presLayoutVars>
      </dgm:prSet>
      <dgm:spPr/>
    </dgm:pt>
    <dgm:pt modelId="{64EA5828-14E2-482A-A3F4-82211B536087}" type="pres">
      <dgm:prSet presAssocID="{B9C069C9-4A31-4B4A-ABF8-FF20230F4E5A}" presName="parentText" presStyleLbl="node1" presStyleIdx="0" presStyleCnt="1">
        <dgm:presLayoutVars>
          <dgm:chMax val="0"/>
          <dgm:bulletEnabled val="1"/>
        </dgm:presLayoutVars>
      </dgm:prSet>
      <dgm:spPr/>
    </dgm:pt>
  </dgm:ptLst>
  <dgm:cxnLst>
    <dgm:cxn modelId="{F08EC044-338E-4B6D-8723-D1E8F2561B30}" type="presOf" srcId="{B9C069C9-4A31-4B4A-ABF8-FF20230F4E5A}" destId="{64EA5828-14E2-482A-A3F4-82211B536087}" srcOrd="0" destOrd="0" presId="urn:microsoft.com/office/officeart/2005/8/layout/vList2"/>
    <dgm:cxn modelId="{9C22869B-8B7A-46DB-BDD9-1F889BA8C1CA}" type="presOf" srcId="{627FC4C6-058B-4DD2-91D1-AC928BF2A107}" destId="{6E90B9BE-C7FE-4AD1-AAAF-A134136CF9F1}" srcOrd="0" destOrd="0" presId="urn:microsoft.com/office/officeart/2005/8/layout/vList2"/>
    <dgm:cxn modelId="{EEFC539E-B750-47C3-95E1-D17613B3A80B}" srcId="{627FC4C6-058B-4DD2-91D1-AC928BF2A107}" destId="{B9C069C9-4A31-4B4A-ABF8-FF20230F4E5A}" srcOrd="0" destOrd="0" parTransId="{465A4C1E-0DC7-4696-92CB-F8C5555EB947}" sibTransId="{AD1B846C-DA4B-4B13-B19E-7B89EAD84807}"/>
    <dgm:cxn modelId="{37AA2997-8CBD-46DA-84A4-35650C5497F1}" type="presParOf" srcId="{6E90B9BE-C7FE-4AD1-AAAF-A134136CF9F1}" destId="{64EA5828-14E2-482A-A3F4-82211B5360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7FC4C6-058B-4DD2-91D1-AC928BF2A1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9C069C9-4A31-4B4A-ABF8-FF20230F4E5A}">
      <dgm:prSet/>
      <dgm:spPr/>
      <dgm:t>
        <a:bodyPr/>
        <a:lstStyle/>
        <a:p>
          <a:r>
            <a:rPr lang="en-US"/>
            <a:t>Hearing an infant cry may be more aversive or arresting for those mothers who experienced adversity and thus may make it more difficult to respond sensitively to an infant’s needs </a:t>
          </a:r>
        </a:p>
      </dgm:t>
    </dgm:pt>
    <dgm:pt modelId="{465A4C1E-0DC7-4696-92CB-F8C5555EB947}" type="parTrans" cxnId="{EEFC539E-B750-47C3-95E1-D17613B3A80B}">
      <dgm:prSet/>
      <dgm:spPr/>
      <dgm:t>
        <a:bodyPr/>
        <a:lstStyle/>
        <a:p>
          <a:endParaRPr lang="en-US"/>
        </a:p>
      </dgm:t>
    </dgm:pt>
    <dgm:pt modelId="{AD1B846C-DA4B-4B13-B19E-7B89EAD84807}" type="sibTrans" cxnId="{EEFC539E-B750-47C3-95E1-D17613B3A80B}">
      <dgm:prSet/>
      <dgm:spPr/>
      <dgm:t>
        <a:bodyPr/>
        <a:lstStyle/>
        <a:p>
          <a:endParaRPr lang="en-US"/>
        </a:p>
      </dgm:t>
    </dgm:pt>
    <dgm:pt modelId="{2AE0C75A-7869-46AC-803E-7CD155B405E8}">
      <dgm:prSet/>
      <dgm:spPr/>
      <dgm:t>
        <a:bodyPr/>
        <a:lstStyle/>
        <a:p>
          <a:r>
            <a:rPr lang="en-US" dirty="0"/>
            <a:t>Alternatively, they </a:t>
          </a:r>
          <a:r>
            <a:rPr lang="en-US" dirty="0">
              <a:solidFill>
                <a:srgbClr val="FFFF00"/>
              </a:solidFill>
            </a:rPr>
            <a:t>may not feel as rewarded when interacting with their infant</a:t>
          </a:r>
          <a:r>
            <a:rPr lang="en-US" dirty="0"/>
            <a:t> if their brain does not respond as strongly to positive infant cues (Kim et al., 2016)</a:t>
          </a:r>
        </a:p>
      </dgm:t>
    </dgm:pt>
    <dgm:pt modelId="{5648920B-4FB0-4291-8FC2-FBD89C1B8292}" type="parTrans" cxnId="{446CD154-8E8A-4E9F-9DB7-0CC91F579E94}">
      <dgm:prSet/>
      <dgm:spPr/>
      <dgm:t>
        <a:bodyPr/>
        <a:lstStyle/>
        <a:p>
          <a:endParaRPr lang="en-US"/>
        </a:p>
      </dgm:t>
    </dgm:pt>
    <dgm:pt modelId="{979DADFD-3DB3-48BA-848A-F2748D435315}" type="sibTrans" cxnId="{446CD154-8E8A-4E9F-9DB7-0CC91F579E94}">
      <dgm:prSet/>
      <dgm:spPr/>
      <dgm:t>
        <a:bodyPr/>
        <a:lstStyle/>
        <a:p>
          <a:endParaRPr lang="en-US"/>
        </a:p>
      </dgm:t>
    </dgm:pt>
    <dgm:pt modelId="{6E90B9BE-C7FE-4AD1-AAAF-A134136CF9F1}" type="pres">
      <dgm:prSet presAssocID="{627FC4C6-058B-4DD2-91D1-AC928BF2A107}" presName="linear" presStyleCnt="0">
        <dgm:presLayoutVars>
          <dgm:animLvl val="lvl"/>
          <dgm:resizeHandles val="exact"/>
        </dgm:presLayoutVars>
      </dgm:prSet>
      <dgm:spPr/>
    </dgm:pt>
    <dgm:pt modelId="{64EA5828-14E2-482A-A3F4-82211B536087}" type="pres">
      <dgm:prSet presAssocID="{B9C069C9-4A31-4B4A-ABF8-FF20230F4E5A}" presName="parentText" presStyleLbl="node1" presStyleIdx="0" presStyleCnt="2">
        <dgm:presLayoutVars>
          <dgm:chMax val="0"/>
          <dgm:bulletEnabled val="1"/>
        </dgm:presLayoutVars>
      </dgm:prSet>
      <dgm:spPr/>
    </dgm:pt>
    <dgm:pt modelId="{4BE8E80E-D54C-4F19-927C-12C89A6DF07E}" type="pres">
      <dgm:prSet presAssocID="{AD1B846C-DA4B-4B13-B19E-7B89EAD84807}" presName="spacer" presStyleCnt="0"/>
      <dgm:spPr/>
    </dgm:pt>
    <dgm:pt modelId="{96627E7F-7B8F-4FC0-8F26-96052457DF3D}" type="pres">
      <dgm:prSet presAssocID="{2AE0C75A-7869-46AC-803E-7CD155B405E8}" presName="parentText" presStyleLbl="node1" presStyleIdx="1" presStyleCnt="2">
        <dgm:presLayoutVars>
          <dgm:chMax val="0"/>
          <dgm:bulletEnabled val="1"/>
        </dgm:presLayoutVars>
      </dgm:prSet>
      <dgm:spPr/>
    </dgm:pt>
  </dgm:ptLst>
  <dgm:cxnLst>
    <dgm:cxn modelId="{F08EC044-338E-4B6D-8723-D1E8F2561B30}" type="presOf" srcId="{B9C069C9-4A31-4B4A-ABF8-FF20230F4E5A}" destId="{64EA5828-14E2-482A-A3F4-82211B536087}" srcOrd="0" destOrd="0" presId="urn:microsoft.com/office/officeart/2005/8/layout/vList2"/>
    <dgm:cxn modelId="{446CD154-8E8A-4E9F-9DB7-0CC91F579E94}" srcId="{627FC4C6-058B-4DD2-91D1-AC928BF2A107}" destId="{2AE0C75A-7869-46AC-803E-7CD155B405E8}" srcOrd="1" destOrd="0" parTransId="{5648920B-4FB0-4291-8FC2-FBD89C1B8292}" sibTransId="{979DADFD-3DB3-48BA-848A-F2748D435315}"/>
    <dgm:cxn modelId="{9C22869B-8B7A-46DB-BDD9-1F889BA8C1CA}" type="presOf" srcId="{627FC4C6-058B-4DD2-91D1-AC928BF2A107}" destId="{6E90B9BE-C7FE-4AD1-AAAF-A134136CF9F1}" srcOrd="0" destOrd="0" presId="urn:microsoft.com/office/officeart/2005/8/layout/vList2"/>
    <dgm:cxn modelId="{EEFC539E-B750-47C3-95E1-D17613B3A80B}" srcId="{627FC4C6-058B-4DD2-91D1-AC928BF2A107}" destId="{B9C069C9-4A31-4B4A-ABF8-FF20230F4E5A}" srcOrd="0" destOrd="0" parTransId="{465A4C1E-0DC7-4696-92CB-F8C5555EB947}" sibTransId="{AD1B846C-DA4B-4B13-B19E-7B89EAD84807}"/>
    <dgm:cxn modelId="{32F3C6E6-31EF-496D-8E0F-63CB5594DEAE}" type="presOf" srcId="{2AE0C75A-7869-46AC-803E-7CD155B405E8}" destId="{96627E7F-7B8F-4FC0-8F26-96052457DF3D}" srcOrd="0" destOrd="0" presId="urn:microsoft.com/office/officeart/2005/8/layout/vList2"/>
    <dgm:cxn modelId="{37AA2997-8CBD-46DA-84A4-35650C5497F1}" type="presParOf" srcId="{6E90B9BE-C7FE-4AD1-AAAF-A134136CF9F1}" destId="{64EA5828-14E2-482A-A3F4-82211B536087}" srcOrd="0" destOrd="0" presId="urn:microsoft.com/office/officeart/2005/8/layout/vList2"/>
    <dgm:cxn modelId="{05DB5C47-9880-4EEA-84AE-4941BDF253DF}" type="presParOf" srcId="{6E90B9BE-C7FE-4AD1-AAAF-A134136CF9F1}" destId="{4BE8E80E-D54C-4F19-927C-12C89A6DF07E}" srcOrd="1" destOrd="0" presId="urn:microsoft.com/office/officeart/2005/8/layout/vList2"/>
    <dgm:cxn modelId="{D8E57605-7C30-4750-895C-6C635CE5AB90}" type="presParOf" srcId="{6E90B9BE-C7FE-4AD1-AAAF-A134136CF9F1}" destId="{96627E7F-7B8F-4FC0-8F26-96052457DF3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7FC4C6-058B-4DD2-91D1-AC928BF2A10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6957B3E-AB39-47EC-841B-2FD552EFC764}">
      <dgm:prSet/>
      <dgm:spPr/>
      <dgm:t>
        <a:bodyPr/>
        <a:lstStyle/>
        <a:p>
          <a:r>
            <a:rPr lang="en-US" dirty="0"/>
            <a:t>Although </a:t>
          </a:r>
          <a:r>
            <a:rPr lang="en-US" dirty="0">
              <a:solidFill>
                <a:srgbClr val="FFFF00"/>
              </a:solidFill>
            </a:rPr>
            <a:t>overemphasizing distress may aid infant and parent survival in adverse circumstances</a:t>
          </a:r>
          <a:r>
            <a:rPr lang="en-US" dirty="0"/>
            <a:t>, that may come at the cost of sensitive interactions in responding to non-distress signals</a:t>
          </a:r>
        </a:p>
      </dgm:t>
    </dgm:pt>
    <dgm:pt modelId="{A8D6406A-E078-46DE-9C7B-4D374BC57AC9}" type="parTrans" cxnId="{192FFB05-0A64-4775-A980-A362A670BAB4}">
      <dgm:prSet/>
      <dgm:spPr/>
      <dgm:t>
        <a:bodyPr/>
        <a:lstStyle/>
        <a:p>
          <a:endParaRPr lang="en-US"/>
        </a:p>
      </dgm:t>
    </dgm:pt>
    <dgm:pt modelId="{79908509-80E4-4DED-903B-64AEEC292DFB}" type="sibTrans" cxnId="{192FFB05-0A64-4775-A980-A362A670BAB4}">
      <dgm:prSet/>
      <dgm:spPr/>
      <dgm:t>
        <a:bodyPr/>
        <a:lstStyle/>
        <a:p>
          <a:endParaRPr lang="en-US"/>
        </a:p>
      </dgm:t>
    </dgm:pt>
    <dgm:pt modelId="{6E90B9BE-C7FE-4AD1-AAAF-A134136CF9F1}" type="pres">
      <dgm:prSet presAssocID="{627FC4C6-058B-4DD2-91D1-AC928BF2A107}" presName="linear" presStyleCnt="0">
        <dgm:presLayoutVars>
          <dgm:animLvl val="lvl"/>
          <dgm:resizeHandles val="exact"/>
        </dgm:presLayoutVars>
      </dgm:prSet>
      <dgm:spPr/>
    </dgm:pt>
    <dgm:pt modelId="{22B59921-CF43-43FD-A3BB-62433DA83B38}" type="pres">
      <dgm:prSet presAssocID="{66957B3E-AB39-47EC-841B-2FD552EFC764}" presName="parentText" presStyleLbl="node1" presStyleIdx="0" presStyleCnt="1">
        <dgm:presLayoutVars>
          <dgm:chMax val="0"/>
          <dgm:bulletEnabled val="1"/>
        </dgm:presLayoutVars>
      </dgm:prSet>
      <dgm:spPr/>
    </dgm:pt>
  </dgm:ptLst>
  <dgm:cxnLst>
    <dgm:cxn modelId="{192FFB05-0A64-4775-A980-A362A670BAB4}" srcId="{627FC4C6-058B-4DD2-91D1-AC928BF2A107}" destId="{66957B3E-AB39-47EC-841B-2FD552EFC764}" srcOrd="0" destOrd="0" parTransId="{A8D6406A-E078-46DE-9C7B-4D374BC57AC9}" sibTransId="{79908509-80E4-4DED-903B-64AEEC292DFB}"/>
    <dgm:cxn modelId="{9C22869B-8B7A-46DB-BDD9-1F889BA8C1CA}" type="presOf" srcId="{627FC4C6-058B-4DD2-91D1-AC928BF2A107}" destId="{6E90B9BE-C7FE-4AD1-AAAF-A134136CF9F1}" srcOrd="0" destOrd="0" presId="urn:microsoft.com/office/officeart/2005/8/layout/vList2"/>
    <dgm:cxn modelId="{27B350AD-5274-4E0B-97C6-557F80001414}" type="presOf" srcId="{66957B3E-AB39-47EC-841B-2FD552EFC764}" destId="{22B59921-CF43-43FD-A3BB-62433DA83B38}" srcOrd="0" destOrd="0" presId="urn:microsoft.com/office/officeart/2005/8/layout/vList2"/>
    <dgm:cxn modelId="{1C07B5AE-D9BB-4FEC-BCA9-2ABB3F4BD0FA}" type="presParOf" srcId="{6E90B9BE-C7FE-4AD1-AAAF-A134136CF9F1}" destId="{22B59921-CF43-43FD-A3BB-62433DA83B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B6EE1D-7173-434F-945E-B9CA8A7AC1C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68635DA-DBEA-4E80-BB39-7D14F2D8F510}">
      <dgm:prSet/>
      <dgm:spPr/>
      <dgm:t>
        <a:bodyPr/>
        <a:lstStyle/>
        <a:p>
          <a:r>
            <a:rPr lang="en-US"/>
            <a:t>Sensitive Periods are just that</a:t>
          </a:r>
        </a:p>
      </dgm:t>
    </dgm:pt>
    <dgm:pt modelId="{D689DAD1-382A-49BA-AF6C-7B5DCD353853}" type="parTrans" cxnId="{4FD4A867-B907-497F-9986-545EE33C1764}">
      <dgm:prSet/>
      <dgm:spPr/>
      <dgm:t>
        <a:bodyPr/>
        <a:lstStyle/>
        <a:p>
          <a:endParaRPr lang="en-US"/>
        </a:p>
      </dgm:t>
    </dgm:pt>
    <dgm:pt modelId="{242327A4-4358-4C64-8ADC-632B61905476}" type="sibTrans" cxnId="{4FD4A867-B907-497F-9986-545EE33C1764}">
      <dgm:prSet/>
      <dgm:spPr/>
      <dgm:t>
        <a:bodyPr/>
        <a:lstStyle/>
        <a:p>
          <a:endParaRPr lang="en-US"/>
        </a:p>
      </dgm:t>
    </dgm:pt>
    <dgm:pt modelId="{E9410F47-9BC1-4E5C-8E12-DB3765B9EAC4}">
      <dgm:prSet/>
      <dgm:spPr/>
      <dgm:t>
        <a:bodyPr/>
        <a:lstStyle/>
        <a:p>
          <a:r>
            <a:rPr lang="en-US"/>
            <a:t>Motivation toward a new infant can be a powerful turning point</a:t>
          </a:r>
        </a:p>
      </dgm:t>
    </dgm:pt>
    <dgm:pt modelId="{6562B5E7-928B-4D52-A15D-C5D59DAFAF77}" type="parTrans" cxnId="{ADBB693E-44EB-46ED-B436-309C50E4EAE6}">
      <dgm:prSet/>
      <dgm:spPr/>
      <dgm:t>
        <a:bodyPr/>
        <a:lstStyle/>
        <a:p>
          <a:endParaRPr lang="en-US"/>
        </a:p>
      </dgm:t>
    </dgm:pt>
    <dgm:pt modelId="{6A88BC44-3B75-460A-B047-B68ED835FD20}" type="sibTrans" cxnId="{ADBB693E-44EB-46ED-B436-309C50E4EAE6}">
      <dgm:prSet/>
      <dgm:spPr/>
      <dgm:t>
        <a:bodyPr/>
        <a:lstStyle/>
        <a:p>
          <a:endParaRPr lang="en-US"/>
        </a:p>
      </dgm:t>
    </dgm:pt>
    <dgm:pt modelId="{E6CF4734-828A-4575-B2B9-82E428EC8093}">
      <dgm:prSet/>
      <dgm:spPr/>
      <dgm:t>
        <a:bodyPr/>
        <a:lstStyle/>
        <a:p>
          <a:r>
            <a:rPr lang="en-US" dirty="0"/>
            <a:t>Interventions that change relationships can change brain development</a:t>
          </a:r>
        </a:p>
      </dgm:t>
    </dgm:pt>
    <dgm:pt modelId="{1DB0201B-D95B-42E5-B651-E2B851D3774D}" type="parTrans" cxnId="{92707614-56C6-4E82-AA62-60D069E3F530}">
      <dgm:prSet/>
      <dgm:spPr/>
      <dgm:t>
        <a:bodyPr/>
        <a:lstStyle/>
        <a:p>
          <a:endParaRPr lang="en-US"/>
        </a:p>
      </dgm:t>
    </dgm:pt>
    <dgm:pt modelId="{28AACF22-EEF5-49B9-BEE0-058F47DC86F2}" type="sibTrans" cxnId="{92707614-56C6-4E82-AA62-60D069E3F530}">
      <dgm:prSet/>
      <dgm:spPr/>
      <dgm:t>
        <a:bodyPr/>
        <a:lstStyle/>
        <a:p>
          <a:endParaRPr lang="en-US"/>
        </a:p>
      </dgm:t>
    </dgm:pt>
    <dgm:pt modelId="{C1291041-BE61-4D2D-874F-B329B76D2B0E}" type="pres">
      <dgm:prSet presAssocID="{00B6EE1D-7173-434F-945E-B9CA8A7AC1CE}" presName="outerComposite" presStyleCnt="0">
        <dgm:presLayoutVars>
          <dgm:chMax val="5"/>
          <dgm:dir/>
          <dgm:resizeHandles val="exact"/>
        </dgm:presLayoutVars>
      </dgm:prSet>
      <dgm:spPr/>
    </dgm:pt>
    <dgm:pt modelId="{DC00B08B-7493-49C1-BCD8-0173EDFE38E1}" type="pres">
      <dgm:prSet presAssocID="{00B6EE1D-7173-434F-945E-B9CA8A7AC1CE}" presName="dummyMaxCanvas" presStyleCnt="0">
        <dgm:presLayoutVars/>
      </dgm:prSet>
      <dgm:spPr/>
    </dgm:pt>
    <dgm:pt modelId="{F46E2C1E-A321-4D9F-9874-AA67BBC01989}" type="pres">
      <dgm:prSet presAssocID="{00B6EE1D-7173-434F-945E-B9CA8A7AC1CE}" presName="ThreeNodes_1" presStyleLbl="node1" presStyleIdx="0" presStyleCnt="3">
        <dgm:presLayoutVars>
          <dgm:bulletEnabled val="1"/>
        </dgm:presLayoutVars>
      </dgm:prSet>
      <dgm:spPr/>
    </dgm:pt>
    <dgm:pt modelId="{28E3A838-80DD-4ED6-A0A0-6B45A223874A}" type="pres">
      <dgm:prSet presAssocID="{00B6EE1D-7173-434F-945E-B9CA8A7AC1CE}" presName="ThreeNodes_2" presStyleLbl="node1" presStyleIdx="1" presStyleCnt="3">
        <dgm:presLayoutVars>
          <dgm:bulletEnabled val="1"/>
        </dgm:presLayoutVars>
      </dgm:prSet>
      <dgm:spPr/>
    </dgm:pt>
    <dgm:pt modelId="{9ED229BC-344E-421C-AC84-90C81094E744}" type="pres">
      <dgm:prSet presAssocID="{00B6EE1D-7173-434F-945E-B9CA8A7AC1CE}" presName="ThreeNodes_3" presStyleLbl="node1" presStyleIdx="2" presStyleCnt="3">
        <dgm:presLayoutVars>
          <dgm:bulletEnabled val="1"/>
        </dgm:presLayoutVars>
      </dgm:prSet>
      <dgm:spPr/>
    </dgm:pt>
    <dgm:pt modelId="{124527E5-6B5C-4D05-9D17-765099E56B4B}" type="pres">
      <dgm:prSet presAssocID="{00B6EE1D-7173-434F-945E-B9CA8A7AC1CE}" presName="ThreeConn_1-2" presStyleLbl="fgAccFollowNode1" presStyleIdx="0" presStyleCnt="2">
        <dgm:presLayoutVars>
          <dgm:bulletEnabled val="1"/>
        </dgm:presLayoutVars>
      </dgm:prSet>
      <dgm:spPr/>
    </dgm:pt>
    <dgm:pt modelId="{FA7A4944-380E-4396-9831-CBB49E4C179C}" type="pres">
      <dgm:prSet presAssocID="{00B6EE1D-7173-434F-945E-B9CA8A7AC1CE}" presName="ThreeConn_2-3" presStyleLbl="fgAccFollowNode1" presStyleIdx="1" presStyleCnt="2">
        <dgm:presLayoutVars>
          <dgm:bulletEnabled val="1"/>
        </dgm:presLayoutVars>
      </dgm:prSet>
      <dgm:spPr/>
    </dgm:pt>
    <dgm:pt modelId="{C1ABAE08-3000-47D2-971C-5B26CBD06BD0}" type="pres">
      <dgm:prSet presAssocID="{00B6EE1D-7173-434F-945E-B9CA8A7AC1CE}" presName="ThreeNodes_1_text" presStyleLbl="node1" presStyleIdx="2" presStyleCnt="3">
        <dgm:presLayoutVars>
          <dgm:bulletEnabled val="1"/>
        </dgm:presLayoutVars>
      </dgm:prSet>
      <dgm:spPr/>
    </dgm:pt>
    <dgm:pt modelId="{3CD13D6A-4B34-4D0A-BD8E-A8D1E22CD525}" type="pres">
      <dgm:prSet presAssocID="{00B6EE1D-7173-434F-945E-B9CA8A7AC1CE}" presName="ThreeNodes_2_text" presStyleLbl="node1" presStyleIdx="2" presStyleCnt="3">
        <dgm:presLayoutVars>
          <dgm:bulletEnabled val="1"/>
        </dgm:presLayoutVars>
      </dgm:prSet>
      <dgm:spPr/>
    </dgm:pt>
    <dgm:pt modelId="{E741D947-B0D9-43DD-B14D-7D54925DC566}" type="pres">
      <dgm:prSet presAssocID="{00B6EE1D-7173-434F-945E-B9CA8A7AC1CE}" presName="ThreeNodes_3_text" presStyleLbl="node1" presStyleIdx="2" presStyleCnt="3">
        <dgm:presLayoutVars>
          <dgm:bulletEnabled val="1"/>
        </dgm:presLayoutVars>
      </dgm:prSet>
      <dgm:spPr/>
    </dgm:pt>
  </dgm:ptLst>
  <dgm:cxnLst>
    <dgm:cxn modelId="{7FDA8710-2676-4BD5-B15F-A29F35E6B42D}" type="presOf" srcId="{E6CF4734-828A-4575-B2B9-82E428EC8093}" destId="{9ED229BC-344E-421C-AC84-90C81094E744}" srcOrd="0" destOrd="0" presId="urn:microsoft.com/office/officeart/2005/8/layout/vProcess5"/>
    <dgm:cxn modelId="{92707614-56C6-4E82-AA62-60D069E3F530}" srcId="{00B6EE1D-7173-434F-945E-B9CA8A7AC1CE}" destId="{E6CF4734-828A-4575-B2B9-82E428EC8093}" srcOrd="2" destOrd="0" parTransId="{1DB0201B-D95B-42E5-B651-E2B851D3774D}" sibTransId="{28AACF22-EEF5-49B9-BEE0-058F47DC86F2}"/>
    <dgm:cxn modelId="{F4D7F422-6163-4E7B-9D4A-8E98FC51D63A}" type="presOf" srcId="{242327A4-4358-4C64-8ADC-632B61905476}" destId="{124527E5-6B5C-4D05-9D17-765099E56B4B}" srcOrd="0" destOrd="0" presId="urn:microsoft.com/office/officeart/2005/8/layout/vProcess5"/>
    <dgm:cxn modelId="{58EC9133-4E87-4672-BC1A-E8EDF55D0803}" type="presOf" srcId="{E9410F47-9BC1-4E5C-8E12-DB3765B9EAC4}" destId="{3CD13D6A-4B34-4D0A-BD8E-A8D1E22CD525}" srcOrd="1" destOrd="0" presId="urn:microsoft.com/office/officeart/2005/8/layout/vProcess5"/>
    <dgm:cxn modelId="{ADBB693E-44EB-46ED-B436-309C50E4EAE6}" srcId="{00B6EE1D-7173-434F-945E-B9CA8A7AC1CE}" destId="{E9410F47-9BC1-4E5C-8E12-DB3765B9EAC4}" srcOrd="1" destOrd="0" parTransId="{6562B5E7-928B-4D52-A15D-C5D59DAFAF77}" sibTransId="{6A88BC44-3B75-460A-B047-B68ED835FD20}"/>
    <dgm:cxn modelId="{4FD4A867-B907-497F-9986-545EE33C1764}" srcId="{00B6EE1D-7173-434F-945E-B9CA8A7AC1CE}" destId="{C68635DA-DBEA-4E80-BB39-7D14F2D8F510}" srcOrd="0" destOrd="0" parTransId="{D689DAD1-382A-49BA-AF6C-7B5DCD353853}" sibTransId="{242327A4-4358-4C64-8ADC-632B61905476}"/>
    <dgm:cxn modelId="{E0BF664E-AF45-4025-90BA-1C819B61919A}" type="presOf" srcId="{E6CF4734-828A-4575-B2B9-82E428EC8093}" destId="{E741D947-B0D9-43DD-B14D-7D54925DC566}" srcOrd="1" destOrd="0" presId="urn:microsoft.com/office/officeart/2005/8/layout/vProcess5"/>
    <dgm:cxn modelId="{83BAFD71-41BF-4F79-946C-9849ECE2AC44}" type="presOf" srcId="{6A88BC44-3B75-460A-B047-B68ED835FD20}" destId="{FA7A4944-380E-4396-9831-CBB49E4C179C}" srcOrd="0" destOrd="0" presId="urn:microsoft.com/office/officeart/2005/8/layout/vProcess5"/>
    <dgm:cxn modelId="{E25E1679-5DA6-4C1E-86BC-B94A17185AEB}" type="presOf" srcId="{00B6EE1D-7173-434F-945E-B9CA8A7AC1CE}" destId="{C1291041-BE61-4D2D-874F-B329B76D2B0E}" srcOrd="0" destOrd="0" presId="urn:microsoft.com/office/officeart/2005/8/layout/vProcess5"/>
    <dgm:cxn modelId="{29998891-65A3-4F93-92F7-C8E0DD7F3358}" type="presOf" srcId="{C68635DA-DBEA-4E80-BB39-7D14F2D8F510}" destId="{F46E2C1E-A321-4D9F-9874-AA67BBC01989}" srcOrd="0" destOrd="0" presId="urn:microsoft.com/office/officeart/2005/8/layout/vProcess5"/>
    <dgm:cxn modelId="{399F5D96-6943-439A-9A1C-D0A4C2195B30}" type="presOf" srcId="{E9410F47-9BC1-4E5C-8E12-DB3765B9EAC4}" destId="{28E3A838-80DD-4ED6-A0A0-6B45A223874A}" srcOrd="0" destOrd="0" presId="urn:microsoft.com/office/officeart/2005/8/layout/vProcess5"/>
    <dgm:cxn modelId="{2D96F3F1-5F73-4B64-AD08-E2B35B016F8C}" type="presOf" srcId="{C68635DA-DBEA-4E80-BB39-7D14F2D8F510}" destId="{C1ABAE08-3000-47D2-971C-5B26CBD06BD0}" srcOrd="1" destOrd="0" presId="urn:microsoft.com/office/officeart/2005/8/layout/vProcess5"/>
    <dgm:cxn modelId="{E8E71B96-295D-4275-AE30-B4A71F180B4C}" type="presParOf" srcId="{C1291041-BE61-4D2D-874F-B329B76D2B0E}" destId="{DC00B08B-7493-49C1-BCD8-0173EDFE38E1}" srcOrd="0" destOrd="0" presId="urn:microsoft.com/office/officeart/2005/8/layout/vProcess5"/>
    <dgm:cxn modelId="{BC3AA245-1EB9-4B7E-A893-557F469E3F0E}" type="presParOf" srcId="{C1291041-BE61-4D2D-874F-B329B76D2B0E}" destId="{F46E2C1E-A321-4D9F-9874-AA67BBC01989}" srcOrd="1" destOrd="0" presId="urn:microsoft.com/office/officeart/2005/8/layout/vProcess5"/>
    <dgm:cxn modelId="{C6FD2265-B17D-46D8-B54E-6D0C7A33A1C9}" type="presParOf" srcId="{C1291041-BE61-4D2D-874F-B329B76D2B0E}" destId="{28E3A838-80DD-4ED6-A0A0-6B45A223874A}" srcOrd="2" destOrd="0" presId="urn:microsoft.com/office/officeart/2005/8/layout/vProcess5"/>
    <dgm:cxn modelId="{D2ABEF43-0FF3-4A3E-8E1C-7741D4339FEF}" type="presParOf" srcId="{C1291041-BE61-4D2D-874F-B329B76D2B0E}" destId="{9ED229BC-344E-421C-AC84-90C81094E744}" srcOrd="3" destOrd="0" presId="urn:microsoft.com/office/officeart/2005/8/layout/vProcess5"/>
    <dgm:cxn modelId="{D399706D-9C77-4986-885A-7F249E01792B}" type="presParOf" srcId="{C1291041-BE61-4D2D-874F-B329B76D2B0E}" destId="{124527E5-6B5C-4D05-9D17-765099E56B4B}" srcOrd="4" destOrd="0" presId="urn:microsoft.com/office/officeart/2005/8/layout/vProcess5"/>
    <dgm:cxn modelId="{802CA852-B565-4748-9E0C-943505A79DA6}" type="presParOf" srcId="{C1291041-BE61-4D2D-874F-B329B76D2B0E}" destId="{FA7A4944-380E-4396-9831-CBB49E4C179C}" srcOrd="5" destOrd="0" presId="urn:microsoft.com/office/officeart/2005/8/layout/vProcess5"/>
    <dgm:cxn modelId="{C111A5EE-7C74-4A19-B24E-FC3497BB45BA}" type="presParOf" srcId="{C1291041-BE61-4D2D-874F-B329B76D2B0E}" destId="{C1ABAE08-3000-47D2-971C-5B26CBD06BD0}" srcOrd="6" destOrd="0" presId="urn:microsoft.com/office/officeart/2005/8/layout/vProcess5"/>
    <dgm:cxn modelId="{4862EAB2-02FB-4862-A3E4-C0EEEF0BEEC6}" type="presParOf" srcId="{C1291041-BE61-4D2D-874F-B329B76D2B0E}" destId="{3CD13D6A-4B34-4D0A-BD8E-A8D1E22CD525}" srcOrd="7" destOrd="0" presId="urn:microsoft.com/office/officeart/2005/8/layout/vProcess5"/>
    <dgm:cxn modelId="{CFA46D6D-B9AE-4B75-8ACA-4FE65912D1BB}" type="presParOf" srcId="{C1291041-BE61-4D2D-874F-B329B76D2B0E}" destId="{E741D947-B0D9-43DD-B14D-7D54925DC56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dgm:t>
        <a:bodyPr/>
        <a:lstStyle/>
        <a:p>
          <a:r>
            <a:rPr lang="en-US"/>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a:solidFill>
          <a:srgbClr val="7030A0"/>
        </a:solidFill>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dgm:t>
        <a:bodyPr/>
        <a:lstStyle/>
        <a:p>
          <a:r>
            <a:rPr lang="en-US" dirty="0"/>
            <a:t>Children and families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dgm:t>
        <a:bodyPr/>
        <a:lstStyle/>
        <a:p>
          <a:r>
            <a:rPr lang="en-US" dirty="0"/>
            <a:t>Early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8">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8">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8">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8">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8">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8">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8">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8">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16EB4E0C-8747-480D-841D-797DC4564B53}" type="presOf" srcId="{FC6841E1-9D58-45D5-A552-46BF69DF9E30}" destId="{6753A2B5-FE74-4EC3-8900-C608862DF72B}"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dgm:t>
        <a:bodyPr/>
        <a:lstStyle/>
        <a:p>
          <a:r>
            <a:rPr lang="en-US"/>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a:solidFill>
          <a:srgbClr val="7030A0"/>
        </a:solidFill>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dgm:t>
        <a:bodyPr/>
        <a:lstStyle/>
        <a:p>
          <a:r>
            <a:rPr lang="en-US" dirty="0"/>
            <a:t>Children and families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dgm:t>
        <a:bodyPr/>
        <a:lstStyle/>
        <a:p>
          <a:r>
            <a:rPr lang="en-US" dirty="0"/>
            <a:t>Early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4B9D532C-5A1A-4056-82D5-52617A183EEC}">
      <dgm:prSet/>
      <dgm:spPr/>
      <dgm:t>
        <a:bodyPr/>
        <a:lstStyle/>
        <a:p>
          <a:r>
            <a:rPr lang="en-US"/>
            <a:t>Cash transfer effectiveness</a:t>
          </a:r>
        </a:p>
      </dgm:t>
    </dgm:pt>
    <dgm:pt modelId="{05012BA3-0859-46DD-A8DA-CA8F31BD7157}" type="parTrans" cxnId="{A697820A-3721-4385-9ED1-14E1B4E32869}">
      <dgm:prSet/>
      <dgm:spPr/>
      <dgm:t>
        <a:bodyPr/>
        <a:lstStyle/>
        <a:p>
          <a:endParaRPr lang="en-US"/>
        </a:p>
      </dgm:t>
    </dgm:pt>
    <dgm:pt modelId="{429D71A4-AC66-4E5D-974A-97BFE98D441D}" type="sibTrans" cxnId="{A697820A-3721-4385-9ED1-14E1B4E32869}">
      <dgm:prSet/>
      <dgm:spPr/>
      <dgm:t>
        <a:bodyPr/>
        <a:lstStyle/>
        <a:p>
          <a:endParaRPr lang="en-US"/>
        </a:p>
      </dgm:t>
    </dgm:pt>
    <dgm:pt modelId="{EB8089FE-EBCB-434C-B28F-CC01AC47DD14}">
      <dgm:prSet/>
      <dgm:spPr/>
      <dgm:t>
        <a:bodyPr/>
        <a:lstStyle/>
        <a:p>
          <a:r>
            <a:rPr lang="en-US"/>
            <a:t>Cash transfer &amp; brain development</a:t>
          </a:r>
        </a:p>
      </dgm:t>
    </dgm:pt>
    <dgm:pt modelId="{1B4E1961-DB2B-49F2-A5A1-AD1B78557F5E}" type="parTrans" cxnId="{E39F85FB-A647-46E7-A140-DDA4AB5914B8}">
      <dgm:prSet/>
      <dgm:spPr/>
      <dgm:t>
        <a:bodyPr/>
        <a:lstStyle/>
        <a:p>
          <a:endParaRPr lang="en-US"/>
        </a:p>
      </dgm:t>
    </dgm:pt>
    <dgm:pt modelId="{839C3803-5D9A-4384-9E90-7BC5F8ABDB82}" type="sibTrans" cxnId="{E39F85FB-A647-46E7-A140-DDA4AB5914B8}">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10">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10">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10">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10">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10">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10">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10">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10">
        <dgm:presLayoutVars>
          <dgm:chMax val="0"/>
          <dgm:bulletEnabled val="1"/>
        </dgm:presLayoutVars>
      </dgm:prSet>
      <dgm:spPr/>
    </dgm:pt>
    <dgm:pt modelId="{76254543-5A67-4C0D-9EAB-7685BD2C6BE5}" type="pres">
      <dgm:prSet presAssocID="{03F96E91-8FEF-4199-B1FA-6A7521E0ADFF}" presName="spacer" presStyleCnt="0"/>
      <dgm:spPr/>
    </dgm:pt>
    <dgm:pt modelId="{1C070A4E-3AAF-457F-8ED1-F8BD2388F8F6}" type="pres">
      <dgm:prSet presAssocID="{4B9D532C-5A1A-4056-82D5-52617A183EEC}" presName="parentText" presStyleLbl="node1" presStyleIdx="8" presStyleCnt="10">
        <dgm:presLayoutVars>
          <dgm:chMax val="0"/>
          <dgm:bulletEnabled val="1"/>
        </dgm:presLayoutVars>
      </dgm:prSet>
      <dgm:spPr/>
    </dgm:pt>
    <dgm:pt modelId="{B52E418A-5185-470A-B4E1-02B9612E27FA}" type="pres">
      <dgm:prSet presAssocID="{429D71A4-AC66-4E5D-974A-97BFE98D441D}" presName="spacer" presStyleCnt="0"/>
      <dgm:spPr/>
    </dgm:pt>
    <dgm:pt modelId="{83196560-B280-4B57-BD23-F9A8CF2C5A3B}" type="pres">
      <dgm:prSet presAssocID="{EB8089FE-EBCB-434C-B28F-CC01AC47DD14}" presName="parentText" presStyleLbl="node1" presStyleIdx="9" presStyleCnt="10">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A697820A-3721-4385-9ED1-14E1B4E32869}" srcId="{1E803757-298F-4A47-B1A6-3073FA4A1C69}" destId="{4B9D532C-5A1A-4056-82D5-52617A183EEC}" srcOrd="8" destOrd="0" parTransId="{05012BA3-0859-46DD-A8DA-CA8F31BD7157}" sibTransId="{429D71A4-AC66-4E5D-974A-97BFE98D441D}"/>
    <dgm:cxn modelId="{16EB4E0C-8747-480D-841D-797DC4564B53}" type="presOf" srcId="{FC6841E1-9D58-45D5-A552-46BF69DF9E30}" destId="{6753A2B5-FE74-4EC3-8900-C608862DF72B}" srcOrd="0" destOrd="0" presId="urn:microsoft.com/office/officeart/2005/8/layout/vList2"/>
    <dgm:cxn modelId="{0C9D351D-E2B5-4649-A420-85BD0C21D3BB}" type="presOf" srcId="{4B9D532C-5A1A-4056-82D5-52617A183EEC}" destId="{1C070A4E-3AAF-457F-8ED1-F8BD2388F8F6}"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D440DEF8-7E1E-4379-AAE3-0342520F3DB7}" type="presOf" srcId="{EB8089FE-EBCB-434C-B28F-CC01AC47DD14}" destId="{83196560-B280-4B57-BD23-F9A8CF2C5A3B}" srcOrd="0" destOrd="0" presId="urn:microsoft.com/office/officeart/2005/8/layout/vList2"/>
    <dgm:cxn modelId="{E39F85FB-A647-46E7-A140-DDA4AB5914B8}" srcId="{1E803757-298F-4A47-B1A6-3073FA4A1C69}" destId="{EB8089FE-EBCB-434C-B28F-CC01AC47DD14}" srcOrd="9" destOrd="0" parTransId="{1B4E1961-DB2B-49F2-A5A1-AD1B78557F5E}" sibTransId="{839C3803-5D9A-4384-9E90-7BC5F8ABDB8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 modelId="{37118FE3-2BEE-4F61-9BEE-10C8B466504D}" type="presParOf" srcId="{62D96792-6867-4F60-9B8E-43485AE29490}" destId="{76254543-5A67-4C0D-9EAB-7685BD2C6BE5}" srcOrd="15" destOrd="0" presId="urn:microsoft.com/office/officeart/2005/8/layout/vList2"/>
    <dgm:cxn modelId="{9A672097-BB8C-419E-867A-F09B5702DAAF}" type="presParOf" srcId="{62D96792-6867-4F60-9B8E-43485AE29490}" destId="{1C070A4E-3AAF-457F-8ED1-F8BD2388F8F6}" srcOrd="16" destOrd="0" presId="urn:microsoft.com/office/officeart/2005/8/layout/vList2"/>
    <dgm:cxn modelId="{1559A3F3-B497-4B69-9EF1-622375124FD5}" type="presParOf" srcId="{62D96792-6867-4F60-9B8E-43485AE29490}" destId="{B52E418A-5185-470A-B4E1-02B9612E27FA}" srcOrd="17" destOrd="0" presId="urn:microsoft.com/office/officeart/2005/8/layout/vList2"/>
    <dgm:cxn modelId="{E842053C-FA97-4397-835F-5F3EB28350B8}" type="presParOf" srcId="{62D96792-6867-4F60-9B8E-43485AE29490}" destId="{83196560-B280-4B57-BD23-F9A8CF2C5A3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dgm:t>
        <a:bodyPr/>
        <a:lstStyle/>
        <a:p>
          <a:r>
            <a:rPr lang="en-US"/>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a:solidFill>
          <a:srgbClr val="7030A0"/>
        </a:solidFill>
      </dgm:spPr>
      <dgm:t>
        <a:bodyPr/>
        <a:lstStyle/>
        <a:p>
          <a:r>
            <a:rPr lang="en-US" dirty="0"/>
            <a:t>Children and families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dgm:t>
        <a:bodyPr/>
        <a:lstStyle/>
        <a:p>
          <a:r>
            <a:rPr lang="en-US" dirty="0"/>
            <a:t>Early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4B9D532C-5A1A-4056-82D5-52617A183EEC}">
      <dgm:prSet/>
      <dgm:spPr/>
      <dgm:t>
        <a:bodyPr/>
        <a:lstStyle/>
        <a:p>
          <a:r>
            <a:rPr lang="en-US"/>
            <a:t>Cash transfer effectiveness</a:t>
          </a:r>
        </a:p>
      </dgm:t>
    </dgm:pt>
    <dgm:pt modelId="{05012BA3-0859-46DD-A8DA-CA8F31BD7157}" type="parTrans" cxnId="{A697820A-3721-4385-9ED1-14E1B4E32869}">
      <dgm:prSet/>
      <dgm:spPr/>
      <dgm:t>
        <a:bodyPr/>
        <a:lstStyle/>
        <a:p>
          <a:endParaRPr lang="en-US"/>
        </a:p>
      </dgm:t>
    </dgm:pt>
    <dgm:pt modelId="{429D71A4-AC66-4E5D-974A-97BFE98D441D}" type="sibTrans" cxnId="{A697820A-3721-4385-9ED1-14E1B4E32869}">
      <dgm:prSet/>
      <dgm:spPr/>
      <dgm:t>
        <a:bodyPr/>
        <a:lstStyle/>
        <a:p>
          <a:endParaRPr lang="en-US"/>
        </a:p>
      </dgm:t>
    </dgm:pt>
    <dgm:pt modelId="{EB8089FE-EBCB-434C-B28F-CC01AC47DD14}">
      <dgm:prSet/>
      <dgm:spPr/>
      <dgm:t>
        <a:bodyPr/>
        <a:lstStyle/>
        <a:p>
          <a:r>
            <a:rPr lang="en-US"/>
            <a:t>Cash transfer &amp; brain development</a:t>
          </a:r>
        </a:p>
      </dgm:t>
    </dgm:pt>
    <dgm:pt modelId="{1B4E1961-DB2B-49F2-A5A1-AD1B78557F5E}" type="parTrans" cxnId="{E39F85FB-A647-46E7-A140-DDA4AB5914B8}">
      <dgm:prSet/>
      <dgm:spPr/>
      <dgm:t>
        <a:bodyPr/>
        <a:lstStyle/>
        <a:p>
          <a:endParaRPr lang="en-US"/>
        </a:p>
      </dgm:t>
    </dgm:pt>
    <dgm:pt modelId="{839C3803-5D9A-4384-9E90-7BC5F8ABDB82}" type="sibTrans" cxnId="{E39F85FB-A647-46E7-A140-DDA4AB5914B8}">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10">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10">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10">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10">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10">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10">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10">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10">
        <dgm:presLayoutVars>
          <dgm:chMax val="0"/>
          <dgm:bulletEnabled val="1"/>
        </dgm:presLayoutVars>
      </dgm:prSet>
      <dgm:spPr/>
    </dgm:pt>
    <dgm:pt modelId="{76254543-5A67-4C0D-9EAB-7685BD2C6BE5}" type="pres">
      <dgm:prSet presAssocID="{03F96E91-8FEF-4199-B1FA-6A7521E0ADFF}" presName="spacer" presStyleCnt="0"/>
      <dgm:spPr/>
    </dgm:pt>
    <dgm:pt modelId="{1C070A4E-3AAF-457F-8ED1-F8BD2388F8F6}" type="pres">
      <dgm:prSet presAssocID="{4B9D532C-5A1A-4056-82D5-52617A183EEC}" presName="parentText" presStyleLbl="node1" presStyleIdx="8" presStyleCnt="10">
        <dgm:presLayoutVars>
          <dgm:chMax val="0"/>
          <dgm:bulletEnabled val="1"/>
        </dgm:presLayoutVars>
      </dgm:prSet>
      <dgm:spPr/>
    </dgm:pt>
    <dgm:pt modelId="{B52E418A-5185-470A-B4E1-02B9612E27FA}" type="pres">
      <dgm:prSet presAssocID="{429D71A4-AC66-4E5D-974A-97BFE98D441D}" presName="spacer" presStyleCnt="0"/>
      <dgm:spPr/>
    </dgm:pt>
    <dgm:pt modelId="{83196560-B280-4B57-BD23-F9A8CF2C5A3B}" type="pres">
      <dgm:prSet presAssocID="{EB8089FE-EBCB-434C-B28F-CC01AC47DD14}" presName="parentText" presStyleLbl="node1" presStyleIdx="9" presStyleCnt="10">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A697820A-3721-4385-9ED1-14E1B4E32869}" srcId="{1E803757-298F-4A47-B1A6-3073FA4A1C69}" destId="{4B9D532C-5A1A-4056-82D5-52617A183EEC}" srcOrd="8" destOrd="0" parTransId="{05012BA3-0859-46DD-A8DA-CA8F31BD7157}" sibTransId="{429D71A4-AC66-4E5D-974A-97BFE98D441D}"/>
    <dgm:cxn modelId="{16EB4E0C-8747-480D-841D-797DC4564B53}" type="presOf" srcId="{FC6841E1-9D58-45D5-A552-46BF69DF9E30}" destId="{6753A2B5-FE74-4EC3-8900-C608862DF72B}" srcOrd="0" destOrd="0" presId="urn:microsoft.com/office/officeart/2005/8/layout/vList2"/>
    <dgm:cxn modelId="{0C9D351D-E2B5-4649-A420-85BD0C21D3BB}" type="presOf" srcId="{4B9D532C-5A1A-4056-82D5-52617A183EEC}" destId="{1C070A4E-3AAF-457F-8ED1-F8BD2388F8F6}"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D440DEF8-7E1E-4379-AAE3-0342520F3DB7}" type="presOf" srcId="{EB8089FE-EBCB-434C-B28F-CC01AC47DD14}" destId="{83196560-B280-4B57-BD23-F9A8CF2C5A3B}" srcOrd="0" destOrd="0" presId="urn:microsoft.com/office/officeart/2005/8/layout/vList2"/>
    <dgm:cxn modelId="{E39F85FB-A647-46E7-A140-DDA4AB5914B8}" srcId="{1E803757-298F-4A47-B1A6-3073FA4A1C69}" destId="{EB8089FE-EBCB-434C-B28F-CC01AC47DD14}" srcOrd="9" destOrd="0" parTransId="{1B4E1961-DB2B-49F2-A5A1-AD1B78557F5E}" sibTransId="{839C3803-5D9A-4384-9E90-7BC5F8ABDB8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 modelId="{37118FE3-2BEE-4F61-9BEE-10C8B466504D}" type="presParOf" srcId="{62D96792-6867-4F60-9B8E-43485AE29490}" destId="{76254543-5A67-4C0D-9EAB-7685BD2C6BE5}" srcOrd="15" destOrd="0" presId="urn:microsoft.com/office/officeart/2005/8/layout/vList2"/>
    <dgm:cxn modelId="{9A672097-BB8C-419E-867A-F09B5702DAAF}" type="presParOf" srcId="{62D96792-6867-4F60-9B8E-43485AE29490}" destId="{1C070A4E-3AAF-457F-8ED1-F8BD2388F8F6}" srcOrd="16" destOrd="0" presId="urn:microsoft.com/office/officeart/2005/8/layout/vList2"/>
    <dgm:cxn modelId="{1559A3F3-B497-4B69-9EF1-622375124FD5}" type="presParOf" srcId="{62D96792-6867-4F60-9B8E-43485AE29490}" destId="{B52E418A-5185-470A-B4E1-02B9612E27FA}" srcOrd="17" destOrd="0" presId="urn:microsoft.com/office/officeart/2005/8/layout/vList2"/>
    <dgm:cxn modelId="{E842053C-FA97-4397-835F-5F3EB28350B8}" type="presParOf" srcId="{62D96792-6867-4F60-9B8E-43485AE29490}" destId="{83196560-B280-4B57-BD23-F9A8CF2C5A3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dgm:t>
        <a:bodyPr/>
        <a:lstStyle/>
        <a:p>
          <a:r>
            <a:rPr lang="en-US"/>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dgm:t>
        <a:bodyPr/>
        <a:lstStyle/>
        <a:p>
          <a:r>
            <a:rPr lang="en-US"/>
            <a:t>Children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a:solidFill>
          <a:srgbClr val="7030A0"/>
        </a:solidFill>
      </dgm:spPr>
      <dgm:t>
        <a:bodyPr/>
        <a:lstStyle/>
        <a:p>
          <a:r>
            <a:rPr lang="en-US" dirty="0"/>
            <a:t>Early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4B9D532C-5A1A-4056-82D5-52617A183EEC}">
      <dgm:prSet/>
      <dgm:spPr/>
      <dgm:t>
        <a:bodyPr/>
        <a:lstStyle/>
        <a:p>
          <a:r>
            <a:rPr lang="en-US"/>
            <a:t>Cash transfer effectiveness</a:t>
          </a:r>
        </a:p>
      </dgm:t>
    </dgm:pt>
    <dgm:pt modelId="{05012BA3-0859-46DD-A8DA-CA8F31BD7157}" type="parTrans" cxnId="{A697820A-3721-4385-9ED1-14E1B4E32869}">
      <dgm:prSet/>
      <dgm:spPr/>
      <dgm:t>
        <a:bodyPr/>
        <a:lstStyle/>
        <a:p>
          <a:endParaRPr lang="en-US"/>
        </a:p>
      </dgm:t>
    </dgm:pt>
    <dgm:pt modelId="{429D71A4-AC66-4E5D-974A-97BFE98D441D}" type="sibTrans" cxnId="{A697820A-3721-4385-9ED1-14E1B4E32869}">
      <dgm:prSet/>
      <dgm:spPr/>
      <dgm:t>
        <a:bodyPr/>
        <a:lstStyle/>
        <a:p>
          <a:endParaRPr lang="en-US"/>
        </a:p>
      </dgm:t>
    </dgm:pt>
    <dgm:pt modelId="{EB8089FE-EBCB-434C-B28F-CC01AC47DD14}">
      <dgm:prSet/>
      <dgm:spPr/>
      <dgm:t>
        <a:bodyPr/>
        <a:lstStyle/>
        <a:p>
          <a:r>
            <a:rPr lang="en-US"/>
            <a:t>Cash transfer &amp; brain development</a:t>
          </a:r>
        </a:p>
      </dgm:t>
    </dgm:pt>
    <dgm:pt modelId="{1B4E1961-DB2B-49F2-A5A1-AD1B78557F5E}" type="parTrans" cxnId="{E39F85FB-A647-46E7-A140-DDA4AB5914B8}">
      <dgm:prSet/>
      <dgm:spPr/>
      <dgm:t>
        <a:bodyPr/>
        <a:lstStyle/>
        <a:p>
          <a:endParaRPr lang="en-US"/>
        </a:p>
      </dgm:t>
    </dgm:pt>
    <dgm:pt modelId="{839C3803-5D9A-4384-9E90-7BC5F8ABDB82}" type="sibTrans" cxnId="{E39F85FB-A647-46E7-A140-DDA4AB5914B8}">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10">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10">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10">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10">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10">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10">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10">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10">
        <dgm:presLayoutVars>
          <dgm:chMax val="0"/>
          <dgm:bulletEnabled val="1"/>
        </dgm:presLayoutVars>
      </dgm:prSet>
      <dgm:spPr/>
    </dgm:pt>
    <dgm:pt modelId="{76254543-5A67-4C0D-9EAB-7685BD2C6BE5}" type="pres">
      <dgm:prSet presAssocID="{03F96E91-8FEF-4199-B1FA-6A7521E0ADFF}" presName="spacer" presStyleCnt="0"/>
      <dgm:spPr/>
    </dgm:pt>
    <dgm:pt modelId="{1C070A4E-3AAF-457F-8ED1-F8BD2388F8F6}" type="pres">
      <dgm:prSet presAssocID="{4B9D532C-5A1A-4056-82D5-52617A183EEC}" presName="parentText" presStyleLbl="node1" presStyleIdx="8" presStyleCnt="10">
        <dgm:presLayoutVars>
          <dgm:chMax val="0"/>
          <dgm:bulletEnabled val="1"/>
        </dgm:presLayoutVars>
      </dgm:prSet>
      <dgm:spPr/>
    </dgm:pt>
    <dgm:pt modelId="{B52E418A-5185-470A-B4E1-02B9612E27FA}" type="pres">
      <dgm:prSet presAssocID="{429D71A4-AC66-4E5D-974A-97BFE98D441D}" presName="spacer" presStyleCnt="0"/>
      <dgm:spPr/>
    </dgm:pt>
    <dgm:pt modelId="{83196560-B280-4B57-BD23-F9A8CF2C5A3B}" type="pres">
      <dgm:prSet presAssocID="{EB8089FE-EBCB-434C-B28F-CC01AC47DD14}" presName="parentText" presStyleLbl="node1" presStyleIdx="9" presStyleCnt="10">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A697820A-3721-4385-9ED1-14E1B4E32869}" srcId="{1E803757-298F-4A47-B1A6-3073FA4A1C69}" destId="{4B9D532C-5A1A-4056-82D5-52617A183EEC}" srcOrd="8" destOrd="0" parTransId="{05012BA3-0859-46DD-A8DA-CA8F31BD7157}" sibTransId="{429D71A4-AC66-4E5D-974A-97BFE98D441D}"/>
    <dgm:cxn modelId="{16EB4E0C-8747-480D-841D-797DC4564B53}" type="presOf" srcId="{FC6841E1-9D58-45D5-A552-46BF69DF9E30}" destId="{6753A2B5-FE74-4EC3-8900-C608862DF72B}" srcOrd="0" destOrd="0" presId="urn:microsoft.com/office/officeart/2005/8/layout/vList2"/>
    <dgm:cxn modelId="{0C9D351D-E2B5-4649-A420-85BD0C21D3BB}" type="presOf" srcId="{4B9D532C-5A1A-4056-82D5-52617A183EEC}" destId="{1C070A4E-3AAF-457F-8ED1-F8BD2388F8F6}"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D440DEF8-7E1E-4379-AAE3-0342520F3DB7}" type="presOf" srcId="{EB8089FE-EBCB-434C-B28F-CC01AC47DD14}" destId="{83196560-B280-4B57-BD23-F9A8CF2C5A3B}" srcOrd="0" destOrd="0" presId="urn:microsoft.com/office/officeart/2005/8/layout/vList2"/>
    <dgm:cxn modelId="{E39F85FB-A647-46E7-A140-DDA4AB5914B8}" srcId="{1E803757-298F-4A47-B1A6-3073FA4A1C69}" destId="{EB8089FE-EBCB-434C-B28F-CC01AC47DD14}" srcOrd="9" destOrd="0" parTransId="{1B4E1961-DB2B-49F2-A5A1-AD1B78557F5E}" sibTransId="{839C3803-5D9A-4384-9E90-7BC5F8ABDB8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 modelId="{37118FE3-2BEE-4F61-9BEE-10C8B466504D}" type="presParOf" srcId="{62D96792-6867-4F60-9B8E-43485AE29490}" destId="{76254543-5A67-4C0D-9EAB-7685BD2C6BE5}" srcOrd="15" destOrd="0" presId="urn:microsoft.com/office/officeart/2005/8/layout/vList2"/>
    <dgm:cxn modelId="{9A672097-BB8C-419E-867A-F09B5702DAAF}" type="presParOf" srcId="{62D96792-6867-4F60-9B8E-43485AE29490}" destId="{1C070A4E-3AAF-457F-8ED1-F8BD2388F8F6}" srcOrd="16" destOrd="0" presId="urn:microsoft.com/office/officeart/2005/8/layout/vList2"/>
    <dgm:cxn modelId="{1559A3F3-B497-4B69-9EF1-622375124FD5}" type="presParOf" srcId="{62D96792-6867-4F60-9B8E-43485AE29490}" destId="{B52E418A-5185-470A-B4E1-02B9612E27FA}" srcOrd="17" destOrd="0" presId="urn:microsoft.com/office/officeart/2005/8/layout/vList2"/>
    <dgm:cxn modelId="{E842053C-FA97-4397-835F-5F3EB28350B8}" type="presParOf" srcId="{62D96792-6867-4F60-9B8E-43485AE29490}" destId="{83196560-B280-4B57-BD23-F9A8CF2C5A3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dgm:t>
        <a:bodyPr/>
        <a:lstStyle/>
        <a:p>
          <a:r>
            <a:rPr lang="en-US"/>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dgm:t>
        <a:bodyPr/>
        <a:lstStyle/>
        <a:p>
          <a:r>
            <a:rPr lang="en-US"/>
            <a:t>Children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dgm:t>
        <a:bodyPr/>
        <a:lstStyle/>
        <a:p>
          <a:r>
            <a:rPr lang="en-US"/>
            <a:t>Poverty and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a:solidFill>
          <a:srgbClr val="7030A0"/>
        </a:solidFill>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4B9D532C-5A1A-4056-82D5-52617A183EEC}">
      <dgm:prSet/>
      <dgm:spPr/>
      <dgm:t>
        <a:bodyPr/>
        <a:lstStyle/>
        <a:p>
          <a:r>
            <a:rPr lang="en-US"/>
            <a:t>Cash transfer effectiveness</a:t>
          </a:r>
        </a:p>
      </dgm:t>
    </dgm:pt>
    <dgm:pt modelId="{05012BA3-0859-46DD-A8DA-CA8F31BD7157}" type="parTrans" cxnId="{A697820A-3721-4385-9ED1-14E1B4E32869}">
      <dgm:prSet/>
      <dgm:spPr/>
      <dgm:t>
        <a:bodyPr/>
        <a:lstStyle/>
        <a:p>
          <a:endParaRPr lang="en-US"/>
        </a:p>
      </dgm:t>
    </dgm:pt>
    <dgm:pt modelId="{429D71A4-AC66-4E5D-974A-97BFE98D441D}" type="sibTrans" cxnId="{A697820A-3721-4385-9ED1-14E1B4E32869}">
      <dgm:prSet/>
      <dgm:spPr/>
      <dgm:t>
        <a:bodyPr/>
        <a:lstStyle/>
        <a:p>
          <a:endParaRPr lang="en-US"/>
        </a:p>
      </dgm:t>
    </dgm:pt>
    <dgm:pt modelId="{EB8089FE-EBCB-434C-B28F-CC01AC47DD14}">
      <dgm:prSet/>
      <dgm:spPr/>
      <dgm:t>
        <a:bodyPr/>
        <a:lstStyle/>
        <a:p>
          <a:r>
            <a:rPr lang="en-US"/>
            <a:t>Cash transfer &amp; brain development</a:t>
          </a:r>
        </a:p>
      </dgm:t>
    </dgm:pt>
    <dgm:pt modelId="{1B4E1961-DB2B-49F2-A5A1-AD1B78557F5E}" type="parTrans" cxnId="{E39F85FB-A647-46E7-A140-DDA4AB5914B8}">
      <dgm:prSet/>
      <dgm:spPr/>
      <dgm:t>
        <a:bodyPr/>
        <a:lstStyle/>
        <a:p>
          <a:endParaRPr lang="en-US"/>
        </a:p>
      </dgm:t>
    </dgm:pt>
    <dgm:pt modelId="{839C3803-5D9A-4384-9E90-7BC5F8ABDB82}" type="sibTrans" cxnId="{E39F85FB-A647-46E7-A140-DDA4AB5914B8}">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10">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10">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10">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10">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10">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10">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10">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10">
        <dgm:presLayoutVars>
          <dgm:chMax val="0"/>
          <dgm:bulletEnabled val="1"/>
        </dgm:presLayoutVars>
      </dgm:prSet>
      <dgm:spPr/>
    </dgm:pt>
    <dgm:pt modelId="{76254543-5A67-4C0D-9EAB-7685BD2C6BE5}" type="pres">
      <dgm:prSet presAssocID="{03F96E91-8FEF-4199-B1FA-6A7521E0ADFF}" presName="spacer" presStyleCnt="0"/>
      <dgm:spPr/>
    </dgm:pt>
    <dgm:pt modelId="{1C070A4E-3AAF-457F-8ED1-F8BD2388F8F6}" type="pres">
      <dgm:prSet presAssocID="{4B9D532C-5A1A-4056-82D5-52617A183EEC}" presName="parentText" presStyleLbl="node1" presStyleIdx="8" presStyleCnt="10">
        <dgm:presLayoutVars>
          <dgm:chMax val="0"/>
          <dgm:bulletEnabled val="1"/>
        </dgm:presLayoutVars>
      </dgm:prSet>
      <dgm:spPr/>
    </dgm:pt>
    <dgm:pt modelId="{B52E418A-5185-470A-B4E1-02B9612E27FA}" type="pres">
      <dgm:prSet presAssocID="{429D71A4-AC66-4E5D-974A-97BFE98D441D}" presName="spacer" presStyleCnt="0"/>
      <dgm:spPr/>
    </dgm:pt>
    <dgm:pt modelId="{83196560-B280-4B57-BD23-F9A8CF2C5A3B}" type="pres">
      <dgm:prSet presAssocID="{EB8089FE-EBCB-434C-B28F-CC01AC47DD14}" presName="parentText" presStyleLbl="node1" presStyleIdx="9" presStyleCnt="10">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A697820A-3721-4385-9ED1-14E1B4E32869}" srcId="{1E803757-298F-4A47-B1A6-3073FA4A1C69}" destId="{4B9D532C-5A1A-4056-82D5-52617A183EEC}" srcOrd="8" destOrd="0" parTransId="{05012BA3-0859-46DD-A8DA-CA8F31BD7157}" sibTransId="{429D71A4-AC66-4E5D-974A-97BFE98D441D}"/>
    <dgm:cxn modelId="{16EB4E0C-8747-480D-841D-797DC4564B53}" type="presOf" srcId="{FC6841E1-9D58-45D5-A552-46BF69DF9E30}" destId="{6753A2B5-FE74-4EC3-8900-C608862DF72B}" srcOrd="0" destOrd="0" presId="urn:microsoft.com/office/officeart/2005/8/layout/vList2"/>
    <dgm:cxn modelId="{0C9D351D-E2B5-4649-A420-85BD0C21D3BB}" type="presOf" srcId="{4B9D532C-5A1A-4056-82D5-52617A183EEC}" destId="{1C070A4E-3AAF-457F-8ED1-F8BD2388F8F6}"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D440DEF8-7E1E-4379-AAE3-0342520F3DB7}" type="presOf" srcId="{EB8089FE-EBCB-434C-B28F-CC01AC47DD14}" destId="{83196560-B280-4B57-BD23-F9A8CF2C5A3B}" srcOrd="0" destOrd="0" presId="urn:microsoft.com/office/officeart/2005/8/layout/vList2"/>
    <dgm:cxn modelId="{E39F85FB-A647-46E7-A140-DDA4AB5914B8}" srcId="{1E803757-298F-4A47-B1A6-3073FA4A1C69}" destId="{EB8089FE-EBCB-434C-B28F-CC01AC47DD14}" srcOrd="9" destOrd="0" parTransId="{1B4E1961-DB2B-49F2-A5A1-AD1B78557F5E}" sibTransId="{839C3803-5D9A-4384-9E90-7BC5F8ABDB8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 modelId="{37118FE3-2BEE-4F61-9BEE-10C8B466504D}" type="presParOf" srcId="{62D96792-6867-4F60-9B8E-43485AE29490}" destId="{76254543-5A67-4C0D-9EAB-7685BD2C6BE5}" srcOrd="15" destOrd="0" presId="urn:microsoft.com/office/officeart/2005/8/layout/vList2"/>
    <dgm:cxn modelId="{9A672097-BB8C-419E-867A-F09B5702DAAF}" type="presParOf" srcId="{62D96792-6867-4F60-9B8E-43485AE29490}" destId="{1C070A4E-3AAF-457F-8ED1-F8BD2388F8F6}" srcOrd="16" destOrd="0" presId="urn:microsoft.com/office/officeart/2005/8/layout/vList2"/>
    <dgm:cxn modelId="{1559A3F3-B497-4B69-9EF1-622375124FD5}" type="presParOf" srcId="{62D96792-6867-4F60-9B8E-43485AE29490}" destId="{B52E418A-5185-470A-B4E1-02B9612E27FA}" srcOrd="17" destOrd="0" presId="urn:microsoft.com/office/officeart/2005/8/layout/vList2"/>
    <dgm:cxn modelId="{E842053C-FA97-4397-835F-5F3EB28350B8}" type="presParOf" srcId="{62D96792-6867-4F60-9B8E-43485AE29490}" destId="{83196560-B280-4B57-BD23-F9A8CF2C5A3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dgm:t>
        <a:bodyPr/>
        <a:lstStyle/>
        <a:p>
          <a:r>
            <a:rPr lang="en-US"/>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dgm:t>
        <a:bodyPr/>
        <a:lstStyle/>
        <a:p>
          <a:r>
            <a:rPr lang="en-US" dirty="0"/>
            <a:t>Children and families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dgm:t>
        <a:bodyPr/>
        <a:lstStyle/>
        <a:p>
          <a:r>
            <a:rPr lang="en-US" dirty="0"/>
            <a:t>Early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a:solidFill>
          <a:srgbClr val="7030A0"/>
        </a:solidFill>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8">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8">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8">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8">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8">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8">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8">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8">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16EB4E0C-8747-480D-841D-797DC4564B53}" type="presOf" srcId="{FC6841E1-9D58-45D5-A552-46BF69DF9E30}" destId="{6753A2B5-FE74-4EC3-8900-C608862DF72B}"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803757-298F-4A47-B1A6-3073FA4A1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4EA3BC-BB16-4D36-8732-2C74E903883B}">
      <dgm:prSet/>
      <dgm:spPr/>
      <dgm:t>
        <a:bodyPr/>
        <a:lstStyle/>
        <a:p>
          <a:r>
            <a:rPr lang="en-US"/>
            <a:t>Science in its place</a:t>
          </a:r>
        </a:p>
      </dgm:t>
    </dgm:pt>
    <dgm:pt modelId="{DC54FFF1-D894-4D13-8714-CE9B16FFA068}" type="parTrans" cxnId="{F641D17D-5E83-439F-97D6-4333FAD4376F}">
      <dgm:prSet/>
      <dgm:spPr/>
      <dgm:t>
        <a:bodyPr/>
        <a:lstStyle/>
        <a:p>
          <a:endParaRPr lang="en-US"/>
        </a:p>
      </dgm:t>
    </dgm:pt>
    <dgm:pt modelId="{BED4A16F-7311-45B5-97C6-D9C66A337132}" type="sibTrans" cxnId="{F641D17D-5E83-439F-97D6-4333FAD4376F}">
      <dgm:prSet/>
      <dgm:spPr/>
      <dgm:t>
        <a:bodyPr/>
        <a:lstStyle/>
        <a:p>
          <a:endParaRPr lang="en-US"/>
        </a:p>
      </dgm:t>
    </dgm:pt>
    <dgm:pt modelId="{AE8B55D5-64C1-48D0-8034-623EF48C52B4}">
      <dgm:prSet/>
      <dgm:spPr/>
      <dgm:t>
        <a:bodyPr/>
        <a:lstStyle/>
        <a:p>
          <a:r>
            <a:rPr lang="en-US"/>
            <a:t>Poverty by the numbers</a:t>
          </a:r>
        </a:p>
      </dgm:t>
    </dgm:pt>
    <dgm:pt modelId="{79671773-A9B5-4833-80B4-D9C375CBCA8D}" type="parTrans" cxnId="{15195289-C9E2-4372-A4CA-2C6EAB85BD4A}">
      <dgm:prSet/>
      <dgm:spPr/>
      <dgm:t>
        <a:bodyPr/>
        <a:lstStyle/>
        <a:p>
          <a:endParaRPr lang="en-US"/>
        </a:p>
      </dgm:t>
    </dgm:pt>
    <dgm:pt modelId="{C20558EB-1F95-406A-A6A4-34158813D7B7}" type="sibTrans" cxnId="{15195289-C9E2-4372-A4CA-2C6EAB85BD4A}">
      <dgm:prSet/>
      <dgm:spPr/>
      <dgm:t>
        <a:bodyPr/>
        <a:lstStyle/>
        <a:p>
          <a:endParaRPr lang="en-US"/>
        </a:p>
      </dgm:t>
    </dgm:pt>
    <dgm:pt modelId="{A198D2E6-F767-4FFE-A28D-0ADC5ADB078D}">
      <dgm:prSet/>
      <dgm:spPr/>
      <dgm:t>
        <a:bodyPr/>
        <a:lstStyle/>
        <a:p>
          <a:r>
            <a:rPr lang="en-US"/>
            <a:t>Poverty as context</a:t>
          </a:r>
        </a:p>
      </dgm:t>
    </dgm:pt>
    <dgm:pt modelId="{88125364-9667-40D7-9229-172428E03235}" type="parTrans" cxnId="{E850BD62-E2ED-4281-B75A-1F3581059D9F}">
      <dgm:prSet/>
      <dgm:spPr/>
      <dgm:t>
        <a:bodyPr/>
        <a:lstStyle/>
        <a:p>
          <a:endParaRPr lang="en-US"/>
        </a:p>
      </dgm:t>
    </dgm:pt>
    <dgm:pt modelId="{59D08E53-89CB-4704-BC95-778C25B6B167}" type="sibTrans" cxnId="{E850BD62-E2ED-4281-B75A-1F3581059D9F}">
      <dgm:prSet/>
      <dgm:spPr/>
      <dgm:t>
        <a:bodyPr/>
        <a:lstStyle/>
        <a:p>
          <a:endParaRPr lang="en-US"/>
        </a:p>
      </dgm:t>
    </dgm:pt>
    <dgm:pt modelId="{CF2C5D8A-4E20-48CB-A50E-E6519B816076}">
      <dgm:prSet/>
      <dgm:spPr/>
      <dgm:t>
        <a:bodyPr/>
        <a:lstStyle/>
        <a:p>
          <a:r>
            <a:rPr lang="en-US"/>
            <a:t>Children at the heart</a:t>
          </a:r>
        </a:p>
      </dgm:t>
    </dgm:pt>
    <dgm:pt modelId="{DCB42FB7-9A92-469B-9CF2-BC8800171E28}" type="parTrans" cxnId="{899BC529-F195-4704-B118-20AEC8CA6DE4}">
      <dgm:prSet/>
      <dgm:spPr/>
      <dgm:t>
        <a:bodyPr/>
        <a:lstStyle/>
        <a:p>
          <a:endParaRPr lang="en-US"/>
        </a:p>
      </dgm:t>
    </dgm:pt>
    <dgm:pt modelId="{1389EE18-0812-4FFE-A146-8E4AED5C0558}" type="sibTrans" cxnId="{899BC529-F195-4704-B118-20AEC8CA6DE4}">
      <dgm:prSet/>
      <dgm:spPr/>
      <dgm:t>
        <a:bodyPr/>
        <a:lstStyle/>
        <a:p>
          <a:endParaRPr lang="en-US"/>
        </a:p>
      </dgm:t>
    </dgm:pt>
    <dgm:pt modelId="{295D54E8-5B88-4F0B-8A04-CEA1FE89F4B3}">
      <dgm:prSet/>
      <dgm:spPr/>
      <dgm:t>
        <a:bodyPr/>
        <a:lstStyle/>
        <a:p>
          <a:r>
            <a:rPr lang="en-US"/>
            <a:t>Poverty and brain development</a:t>
          </a:r>
        </a:p>
      </dgm:t>
    </dgm:pt>
    <dgm:pt modelId="{24D5DF51-F60C-4696-9CA1-C48C317918FE}" type="parTrans" cxnId="{9B9B6978-E99A-44CF-95A0-C22BEFFEA363}">
      <dgm:prSet/>
      <dgm:spPr/>
      <dgm:t>
        <a:bodyPr/>
        <a:lstStyle/>
        <a:p>
          <a:endParaRPr lang="en-US"/>
        </a:p>
      </dgm:t>
    </dgm:pt>
    <dgm:pt modelId="{02E814C7-3F97-4299-9FDD-1E29E34B1C9E}" type="sibTrans" cxnId="{9B9B6978-E99A-44CF-95A0-C22BEFFEA363}">
      <dgm:prSet/>
      <dgm:spPr/>
      <dgm:t>
        <a:bodyPr/>
        <a:lstStyle/>
        <a:p>
          <a:endParaRPr lang="en-US"/>
        </a:p>
      </dgm:t>
    </dgm:pt>
    <dgm:pt modelId="{F0DC3ABC-8803-4670-9009-052A50E135CE}">
      <dgm:prSet/>
      <dgm:spPr/>
      <dgm:t>
        <a:bodyPr/>
        <a:lstStyle/>
        <a:p>
          <a:r>
            <a:rPr lang="en-US"/>
            <a:t>Brain changes and parenting</a:t>
          </a:r>
        </a:p>
      </dgm:t>
    </dgm:pt>
    <dgm:pt modelId="{070F6C1E-91E0-4AA5-8AE7-B66C7419CBAB}" type="parTrans" cxnId="{5DACADDA-5978-46F8-949F-AC44FC312420}">
      <dgm:prSet/>
      <dgm:spPr/>
      <dgm:t>
        <a:bodyPr/>
        <a:lstStyle/>
        <a:p>
          <a:endParaRPr lang="en-US"/>
        </a:p>
      </dgm:t>
    </dgm:pt>
    <dgm:pt modelId="{3ED1E864-64EE-4EB1-A1D5-85304BA00EAC}" type="sibTrans" cxnId="{5DACADDA-5978-46F8-949F-AC44FC312420}">
      <dgm:prSet/>
      <dgm:spPr/>
      <dgm:t>
        <a:bodyPr/>
        <a:lstStyle/>
        <a:p>
          <a:endParaRPr lang="en-US"/>
        </a:p>
      </dgm:t>
    </dgm:pt>
    <dgm:pt modelId="{FC6841E1-9D58-45D5-A552-46BF69DF9E30}">
      <dgm:prSet/>
      <dgm:spPr/>
      <dgm:t>
        <a:bodyPr/>
        <a:lstStyle/>
        <a:p>
          <a:r>
            <a:rPr lang="en-US" dirty="0"/>
            <a:t>Caregivers as people</a:t>
          </a:r>
        </a:p>
      </dgm:t>
    </dgm:pt>
    <dgm:pt modelId="{7DFE7DA5-A931-4F12-825A-BE053609F67C}" type="parTrans" cxnId="{90BC1B05-DA8C-49B1-A372-751976A4C408}">
      <dgm:prSet/>
      <dgm:spPr/>
      <dgm:t>
        <a:bodyPr/>
        <a:lstStyle/>
        <a:p>
          <a:endParaRPr lang="en-US"/>
        </a:p>
      </dgm:t>
    </dgm:pt>
    <dgm:pt modelId="{E12CB77D-04AB-414E-A01A-015332B11B39}" type="sibTrans" cxnId="{90BC1B05-DA8C-49B1-A372-751976A4C408}">
      <dgm:prSet/>
      <dgm:spPr/>
      <dgm:t>
        <a:bodyPr/>
        <a:lstStyle/>
        <a:p>
          <a:endParaRPr lang="en-US"/>
        </a:p>
      </dgm:t>
    </dgm:pt>
    <dgm:pt modelId="{BE1ACED2-9C31-49B6-8551-F5622FD29EFB}">
      <dgm:prSet/>
      <dgm:spPr>
        <a:solidFill>
          <a:srgbClr val="7030A0"/>
        </a:solidFill>
      </dgm:spPr>
      <dgm:t>
        <a:bodyPr/>
        <a:lstStyle/>
        <a:p>
          <a:r>
            <a:rPr lang="en-US"/>
            <a:t>Poverty, mental health, substance use &amp; brain changes</a:t>
          </a:r>
        </a:p>
      </dgm:t>
    </dgm:pt>
    <dgm:pt modelId="{D89975B1-0E91-4921-942C-870C5B4BC68D}" type="parTrans" cxnId="{31EA748F-4124-4E84-98BB-E9A37990C01B}">
      <dgm:prSet/>
      <dgm:spPr/>
      <dgm:t>
        <a:bodyPr/>
        <a:lstStyle/>
        <a:p>
          <a:endParaRPr lang="en-US"/>
        </a:p>
      </dgm:t>
    </dgm:pt>
    <dgm:pt modelId="{03F96E91-8FEF-4199-B1FA-6A7521E0ADFF}" type="sibTrans" cxnId="{31EA748F-4124-4E84-98BB-E9A37990C01B}">
      <dgm:prSet/>
      <dgm:spPr/>
      <dgm:t>
        <a:bodyPr/>
        <a:lstStyle/>
        <a:p>
          <a:endParaRPr lang="en-US"/>
        </a:p>
      </dgm:t>
    </dgm:pt>
    <dgm:pt modelId="{62D96792-6867-4F60-9B8E-43485AE29490}" type="pres">
      <dgm:prSet presAssocID="{1E803757-298F-4A47-B1A6-3073FA4A1C69}" presName="linear" presStyleCnt="0">
        <dgm:presLayoutVars>
          <dgm:animLvl val="lvl"/>
          <dgm:resizeHandles val="exact"/>
        </dgm:presLayoutVars>
      </dgm:prSet>
      <dgm:spPr/>
    </dgm:pt>
    <dgm:pt modelId="{7F862367-5836-4113-AF94-E1A5D2B4AC58}" type="pres">
      <dgm:prSet presAssocID="{584EA3BC-BB16-4D36-8732-2C74E903883B}" presName="parentText" presStyleLbl="node1" presStyleIdx="0" presStyleCnt="8">
        <dgm:presLayoutVars>
          <dgm:chMax val="0"/>
          <dgm:bulletEnabled val="1"/>
        </dgm:presLayoutVars>
      </dgm:prSet>
      <dgm:spPr/>
    </dgm:pt>
    <dgm:pt modelId="{7140BDD4-C7DD-414B-B280-64E2A36467D1}" type="pres">
      <dgm:prSet presAssocID="{BED4A16F-7311-45B5-97C6-D9C66A337132}" presName="spacer" presStyleCnt="0"/>
      <dgm:spPr/>
    </dgm:pt>
    <dgm:pt modelId="{E2F5564D-13C9-4287-8F48-93DFD11AAEC8}" type="pres">
      <dgm:prSet presAssocID="{AE8B55D5-64C1-48D0-8034-623EF48C52B4}" presName="parentText" presStyleLbl="node1" presStyleIdx="1" presStyleCnt="8">
        <dgm:presLayoutVars>
          <dgm:chMax val="0"/>
          <dgm:bulletEnabled val="1"/>
        </dgm:presLayoutVars>
      </dgm:prSet>
      <dgm:spPr/>
    </dgm:pt>
    <dgm:pt modelId="{4B3F6F7B-CC29-4CE4-AF62-BAAFE67D7BC0}" type="pres">
      <dgm:prSet presAssocID="{C20558EB-1F95-406A-A6A4-34158813D7B7}" presName="spacer" presStyleCnt="0"/>
      <dgm:spPr/>
    </dgm:pt>
    <dgm:pt modelId="{295451CA-A71C-4719-A423-12FBE96878C5}" type="pres">
      <dgm:prSet presAssocID="{A198D2E6-F767-4FFE-A28D-0ADC5ADB078D}" presName="parentText" presStyleLbl="node1" presStyleIdx="2" presStyleCnt="8">
        <dgm:presLayoutVars>
          <dgm:chMax val="0"/>
          <dgm:bulletEnabled val="1"/>
        </dgm:presLayoutVars>
      </dgm:prSet>
      <dgm:spPr/>
    </dgm:pt>
    <dgm:pt modelId="{92517B03-754B-4D9C-9F30-505281E3EB2C}" type="pres">
      <dgm:prSet presAssocID="{59D08E53-89CB-4704-BC95-778C25B6B167}" presName="spacer" presStyleCnt="0"/>
      <dgm:spPr/>
    </dgm:pt>
    <dgm:pt modelId="{935A4AD4-6A4C-4482-8182-9AD28E6F8BE2}" type="pres">
      <dgm:prSet presAssocID="{CF2C5D8A-4E20-48CB-A50E-E6519B816076}" presName="parentText" presStyleLbl="node1" presStyleIdx="3" presStyleCnt="8">
        <dgm:presLayoutVars>
          <dgm:chMax val="0"/>
          <dgm:bulletEnabled val="1"/>
        </dgm:presLayoutVars>
      </dgm:prSet>
      <dgm:spPr/>
    </dgm:pt>
    <dgm:pt modelId="{E0E4E416-8152-4B07-A2D5-50C87AEE71C5}" type="pres">
      <dgm:prSet presAssocID="{1389EE18-0812-4FFE-A146-8E4AED5C0558}" presName="spacer" presStyleCnt="0"/>
      <dgm:spPr/>
    </dgm:pt>
    <dgm:pt modelId="{79036DDE-4421-4E50-AEE9-C7146741A5C3}" type="pres">
      <dgm:prSet presAssocID="{295D54E8-5B88-4F0B-8A04-CEA1FE89F4B3}" presName="parentText" presStyleLbl="node1" presStyleIdx="4" presStyleCnt="8">
        <dgm:presLayoutVars>
          <dgm:chMax val="0"/>
          <dgm:bulletEnabled val="1"/>
        </dgm:presLayoutVars>
      </dgm:prSet>
      <dgm:spPr/>
    </dgm:pt>
    <dgm:pt modelId="{ED3A8A31-0553-4C45-AE87-3FB6F73738F5}" type="pres">
      <dgm:prSet presAssocID="{02E814C7-3F97-4299-9FDD-1E29E34B1C9E}" presName="spacer" presStyleCnt="0"/>
      <dgm:spPr/>
    </dgm:pt>
    <dgm:pt modelId="{63AE43DB-C3B9-41DC-895B-6FDDE7A248EE}" type="pres">
      <dgm:prSet presAssocID="{F0DC3ABC-8803-4670-9009-052A50E135CE}" presName="parentText" presStyleLbl="node1" presStyleIdx="5" presStyleCnt="8">
        <dgm:presLayoutVars>
          <dgm:chMax val="0"/>
          <dgm:bulletEnabled val="1"/>
        </dgm:presLayoutVars>
      </dgm:prSet>
      <dgm:spPr/>
    </dgm:pt>
    <dgm:pt modelId="{036ED8F6-C9A1-42B7-B65E-25D3D65656DC}" type="pres">
      <dgm:prSet presAssocID="{3ED1E864-64EE-4EB1-A1D5-85304BA00EAC}" presName="spacer" presStyleCnt="0"/>
      <dgm:spPr/>
    </dgm:pt>
    <dgm:pt modelId="{6753A2B5-FE74-4EC3-8900-C608862DF72B}" type="pres">
      <dgm:prSet presAssocID="{FC6841E1-9D58-45D5-A552-46BF69DF9E30}" presName="parentText" presStyleLbl="node1" presStyleIdx="6" presStyleCnt="8">
        <dgm:presLayoutVars>
          <dgm:chMax val="0"/>
          <dgm:bulletEnabled val="1"/>
        </dgm:presLayoutVars>
      </dgm:prSet>
      <dgm:spPr/>
    </dgm:pt>
    <dgm:pt modelId="{63A8415A-777E-4126-B80E-1D548CEEFEC9}" type="pres">
      <dgm:prSet presAssocID="{E12CB77D-04AB-414E-A01A-015332B11B39}" presName="spacer" presStyleCnt="0"/>
      <dgm:spPr/>
    </dgm:pt>
    <dgm:pt modelId="{CD22D941-6ECB-49AD-9035-E7769493B16A}" type="pres">
      <dgm:prSet presAssocID="{BE1ACED2-9C31-49B6-8551-F5622FD29EFB}" presName="parentText" presStyleLbl="node1" presStyleIdx="7" presStyleCnt="8">
        <dgm:presLayoutVars>
          <dgm:chMax val="0"/>
          <dgm:bulletEnabled val="1"/>
        </dgm:presLayoutVars>
      </dgm:prSet>
      <dgm:spPr/>
    </dgm:pt>
  </dgm:ptLst>
  <dgm:cxnLst>
    <dgm:cxn modelId="{90BC1B05-DA8C-49B1-A372-751976A4C408}" srcId="{1E803757-298F-4A47-B1A6-3073FA4A1C69}" destId="{FC6841E1-9D58-45D5-A552-46BF69DF9E30}" srcOrd="6" destOrd="0" parTransId="{7DFE7DA5-A931-4F12-825A-BE053609F67C}" sibTransId="{E12CB77D-04AB-414E-A01A-015332B11B39}"/>
    <dgm:cxn modelId="{A73EB605-E14B-41F0-A19D-3E453133EE1C}" type="presOf" srcId="{1E803757-298F-4A47-B1A6-3073FA4A1C69}" destId="{62D96792-6867-4F60-9B8E-43485AE29490}" srcOrd="0" destOrd="0" presId="urn:microsoft.com/office/officeart/2005/8/layout/vList2"/>
    <dgm:cxn modelId="{16EB4E0C-8747-480D-841D-797DC4564B53}" type="presOf" srcId="{FC6841E1-9D58-45D5-A552-46BF69DF9E30}" destId="{6753A2B5-FE74-4EC3-8900-C608862DF72B}" srcOrd="0" destOrd="0" presId="urn:microsoft.com/office/officeart/2005/8/layout/vList2"/>
    <dgm:cxn modelId="{E29B6C23-1D7B-48E9-AB05-4BE365F54EC4}" type="presOf" srcId="{CF2C5D8A-4E20-48CB-A50E-E6519B816076}" destId="{935A4AD4-6A4C-4482-8182-9AD28E6F8BE2}" srcOrd="0" destOrd="0" presId="urn:microsoft.com/office/officeart/2005/8/layout/vList2"/>
    <dgm:cxn modelId="{899BC529-F195-4704-B118-20AEC8CA6DE4}" srcId="{1E803757-298F-4A47-B1A6-3073FA4A1C69}" destId="{CF2C5D8A-4E20-48CB-A50E-E6519B816076}" srcOrd="3" destOrd="0" parTransId="{DCB42FB7-9A92-469B-9CF2-BC8800171E28}" sibTransId="{1389EE18-0812-4FFE-A146-8E4AED5C0558}"/>
    <dgm:cxn modelId="{B870A862-DC10-48FA-8496-1405669381C6}" type="presOf" srcId="{F0DC3ABC-8803-4670-9009-052A50E135CE}" destId="{63AE43DB-C3B9-41DC-895B-6FDDE7A248EE}" srcOrd="0" destOrd="0" presId="urn:microsoft.com/office/officeart/2005/8/layout/vList2"/>
    <dgm:cxn modelId="{E850BD62-E2ED-4281-B75A-1F3581059D9F}" srcId="{1E803757-298F-4A47-B1A6-3073FA4A1C69}" destId="{A198D2E6-F767-4FFE-A28D-0ADC5ADB078D}" srcOrd="2" destOrd="0" parTransId="{88125364-9667-40D7-9229-172428E03235}" sibTransId="{59D08E53-89CB-4704-BC95-778C25B6B167}"/>
    <dgm:cxn modelId="{CA47FA4B-8C6F-48A3-B1FC-64264C25D1A5}" type="presOf" srcId="{584EA3BC-BB16-4D36-8732-2C74E903883B}" destId="{7F862367-5836-4113-AF94-E1A5D2B4AC58}" srcOrd="0" destOrd="0" presId="urn:microsoft.com/office/officeart/2005/8/layout/vList2"/>
    <dgm:cxn modelId="{9B9B6978-E99A-44CF-95A0-C22BEFFEA363}" srcId="{1E803757-298F-4A47-B1A6-3073FA4A1C69}" destId="{295D54E8-5B88-4F0B-8A04-CEA1FE89F4B3}" srcOrd="4" destOrd="0" parTransId="{24D5DF51-F60C-4696-9CA1-C48C317918FE}" sibTransId="{02E814C7-3F97-4299-9FDD-1E29E34B1C9E}"/>
    <dgm:cxn modelId="{2C7DD958-FFC1-4E17-A963-1D89F00B5C67}" type="presOf" srcId="{295D54E8-5B88-4F0B-8A04-CEA1FE89F4B3}" destId="{79036DDE-4421-4E50-AEE9-C7146741A5C3}" srcOrd="0" destOrd="0" presId="urn:microsoft.com/office/officeart/2005/8/layout/vList2"/>
    <dgm:cxn modelId="{C459877D-7B89-4BD6-88AB-4C28552F7B30}" type="presOf" srcId="{A198D2E6-F767-4FFE-A28D-0ADC5ADB078D}" destId="{295451CA-A71C-4719-A423-12FBE96878C5}" srcOrd="0" destOrd="0" presId="urn:microsoft.com/office/officeart/2005/8/layout/vList2"/>
    <dgm:cxn modelId="{F641D17D-5E83-439F-97D6-4333FAD4376F}" srcId="{1E803757-298F-4A47-B1A6-3073FA4A1C69}" destId="{584EA3BC-BB16-4D36-8732-2C74E903883B}" srcOrd="0" destOrd="0" parTransId="{DC54FFF1-D894-4D13-8714-CE9B16FFA068}" sibTransId="{BED4A16F-7311-45B5-97C6-D9C66A337132}"/>
    <dgm:cxn modelId="{15195289-C9E2-4372-A4CA-2C6EAB85BD4A}" srcId="{1E803757-298F-4A47-B1A6-3073FA4A1C69}" destId="{AE8B55D5-64C1-48D0-8034-623EF48C52B4}" srcOrd="1" destOrd="0" parTransId="{79671773-A9B5-4833-80B4-D9C375CBCA8D}" sibTransId="{C20558EB-1F95-406A-A6A4-34158813D7B7}"/>
    <dgm:cxn modelId="{31EA748F-4124-4E84-98BB-E9A37990C01B}" srcId="{1E803757-298F-4A47-B1A6-3073FA4A1C69}" destId="{BE1ACED2-9C31-49B6-8551-F5622FD29EFB}" srcOrd="7" destOrd="0" parTransId="{D89975B1-0E91-4921-942C-870C5B4BC68D}" sibTransId="{03F96E91-8FEF-4199-B1FA-6A7521E0ADFF}"/>
    <dgm:cxn modelId="{5DACADDA-5978-46F8-949F-AC44FC312420}" srcId="{1E803757-298F-4A47-B1A6-3073FA4A1C69}" destId="{F0DC3ABC-8803-4670-9009-052A50E135CE}" srcOrd="5" destOrd="0" parTransId="{070F6C1E-91E0-4AA5-8AE7-B66C7419CBAB}" sibTransId="{3ED1E864-64EE-4EB1-A1D5-85304BA00EAC}"/>
    <dgm:cxn modelId="{617B34F0-B759-4D21-8369-58F732E559D3}" type="presOf" srcId="{BE1ACED2-9C31-49B6-8551-F5622FD29EFB}" destId="{CD22D941-6ECB-49AD-9035-E7769493B16A}" srcOrd="0" destOrd="0" presId="urn:microsoft.com/office/officeart/2005/8/layout/vList2"/>
    <dgm:cxn modelId="{08207AF0-28E8-4814-8B64-8724EE142AD6}" type="presOf" srcId="{AE8B55D5-64C1-48D0-8034-623EF48C52B4}" destId="{E2F5564D-13C9-4287-8F48-93DFD11AAEC8}" srcOrd="0" destOrd="0" presId="urn:microsoft.com/office/officeart/2005/8/layout/vList2"/>
    <dgm:cxn modelId="{63D8FD35-BCA1-49E0-83F8-019B28E6F3F2}" type="presParOf" srcId="{62D96792-6867-4F60-9B8E-43485AE29490}" destId="{7F862367-5836-4113-AF94-E1A5D2B4AC58}" srcOrd="0" destOrd="0" presId="urn:microsoft.com/office/officeart/2005/8/layout/vList2"/>
    <dgm:cxn modelId="{C9E9B151-32B5-47E6-9913-EB77DC5F4D9E}" type="presParOf" srcId="{62D96792-6867-4F60-9B8E-43485AE29490}" destId="{7140BDD4-C7DD-414B-B280-64E2A36467D1}" srcOrd="1" destOrd="0" presId="urn:microsoft.com/office/officeart/2005/8/layout/vList2"/>
    <dgm:cxn modelId="{33B96B36-D12E-4668-8236-1490D1FBEEC8}" type="presParOf" srcId="{62D96792-6867-4F60-9B8E-43485AE29490}" destId="{E2F5564D-13C9-4287-8F48-93DFD11AAEC8}" srcOrd="2" destOrd="0" presId="urn:microsoft.com/office/officeart/2005/8/layout/vList2"/>
    <dgm:cxn modelId="{D4B370B3-FABD-404B-B1C8-FAA32585366A}" type="presParOf" srcId="{62D96792-6867-4F60-9B8E-43485AE29490}" destId="{4B3F6F7B-CC29-4CE4-AF62-BAAFE67D7BC0}" srcOrd="3" destOrd="0" presId="urn:microsoft.com/office/officeart/2005/8/layout/vList2"/>
    <dgm:cxn modelId="{7B09B0BA-C524-4D41-935D-369BC2454C3A}" type="presParOf" srcId="{62D96792-6867-4F60-9B8E-43485AE29490}" destId="{295451CA-A71C-4719-A423-12FBE96878C5}" srcOrd="4" destOrd="0" presId="urn:microsoft.com/office/officeart/2005/8/layout/vList2"/>
    <dgm:cxn modelId="{52EFB489-7AD1-49F8-BB8D-130AE6D28326}" type="presParOf" srcId="{62D96792-6867-4F60-9B8E-43485AE29490}" destId="{92517B03-754B-4D9C-9F30-505281E3EB2C}" srcOrd="5" destOrd="0" presId="urn:microsoft.com/office/officeart/2005/8/layout/vList2"/>
    <dgm:cxn modelId="{F1A6AE9C-21A0-4818-A740-FDD7965EDA8E}" type="presParOf" srcId="{62D96792-6867-4F60-9B8E-43485AE29490}" destId="{935A4AD4-6A4C-4482-8182-9AD28E6F8BE2}" srcOrd="6" destOrd="0" presId="urn:microsoft.com/office/officeart/2005/8/layout/vList2"/>
    <dgm:cxn modelId="{161609F6-4C4F-4F75-8189-254D9ED56C8F}" type="presParOf" srcId="{62D96792-6867-4F60-9B8E-43485AE29490}" destId="{E0E4E416-8152-4B07-A2D5-50C87AEE71C5}" srcOrd="7" destOrd="0" presId="urn:microsoft.com/office/officeart/2005/8/layout/vList2"/>
    <dgm:cxn modelId="{86611BAC-C176-4D52-96AE-819F4C78ACF9}" type="presParOf" srcId="{62D96792-6867-4F60-9B8E-43485AE29490}" destId="{79036DDE-4421-4E50-AEE9-C7146741A5C3}" srcOrd="8" destOrd="0" presId="urn:microsoft.com/office/officeart/2005/8/layout/vList2"/>
    <dgm:cxn modelId="{C4F6B2EA-5D5D-40AC-8AAB-8737919926BD}" type="presParOf" srcId="{62D96792-6867-4F60-9B8E-43485AE29490}" destId="{ED3A8A31-0553-4C45-AE87-3FB6F73738F5}" srcOrd="9" destOrd="0" presId="urn:microsoft.com/office/officeart/2005/8/layout/vList2"/>
    <dgm:cxn modelId="{536FC7BD-E077-4457-BE27-C65B61B589A2}" type="presParOf" srcId="{62D96792-6867-4F60-9B8E-43485AE29490}" destId="{63AE43DB-C3B9-41DC-895B-6FDDE7A248EE}" srcOrd="10" destOrd="0" presId="urn:microsoft.com/office/officeart/2005/8/layout/vList2"/>
    <dgm:cxn modelId="{375A7326-893D-4BCE-B7D1-A1A6579AFF84}" type="presParOf" srcId="{62D96792-6867-4F60-9B8E-43485AE29490}" destId="{036ED8F6-C9A1-42B7-B65E-25D3D65656DC}" srcOrd="11" destOrd="0" presId="urn:microsoft.com/office/officeart/2005/8/layout/vList2"/>
    <dgm:cxn modelId="{DB6D5AB8-A205-4AB4-AAF2-80801FF6F383}" type="presParOf" srcId="{62D96792-6867-4F60-9B8E-43485AE29490}" destId="{6753A2B5-FE74-4EC3-8900-C608862DF72B}" srcOrd="12" destOrd="0" presId="urn:microsoft.com/office/officeart/2005/8/layout/vList2"/>
    <dgm:cxn modelId="{5C6BE3FC-97FC-4DF3-84CC-9B09BEAF64F6}" type="presParOf" srcId="{62D96792-6867-4F60-9B8E-43485AE29490}" destId="{63A8415A-777E-4126-B80E-1D548CEEFEC9}" srcOrd="13" destOrd="0" presId="urn:microsoft.com/office/officeart/2005/8/layout/vList2"/>
    <dgm:cxn modelId="{015B1223-9D48-42D2-A5F4-5A7B4060557A}" type="presParOf" srcId="{62D96792-6867-4F60-9B8E-43485AE29490}" destId="{CD22D941-6ECB-49AD-9035-E7769493B16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8C70FD-2447-4517-B5FC-97CDB94A75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1C8F21E-925A-4C07-BAE5-B55728D1B8DD}">
      <dgm:prSet/>
      <dgm:spPr/>
      <dgm:t>
        <a:bodyPr/>
        <a:lstStyle/>
        <a:p>
          <a:r>
            <a:rPr lang="en-US" b="0" i="0" dirty="0"/>
            <a:t>The brain works in conjunction with other bodily changes, like the release of hormones (e.g., oxytocin; Luo et al., 2015) and activation of stress responsive systems, in order to support parenting behavior. </a:t>
          </a:r>
          <a:endParaRPr lang="en-US" dirty="0"/>
        </a:p>
      </dgm:t>
    </dgm:pt>
    <dgm:pt modelId="{FD7B9328-6253-4BA6-AFF7-211304CF4D47}" type="parTrans" cxnId="{A9E39258-6CEA-491F-B875-83E85D893670}">
      <dgm:prSet/>
      <dgm:spPr/>
      <dgm:t>
        <a:bodyPr/>
        <a:lstStyle/>
        <a:p>
          <a:endParaRPr lang="en-US"/>
        </a:p>
      </dgm:t>
    </dgm:pt>
    <dgm:pt modelId="{32B9DF1F-0440-4CA0-ACA3-F1F359902EB7}" type="sibTrans" cxnId="{A9E39258-6CEA-491F-B875-83E85D893670}">
      <dgm:prSet/>
      <dgm:spPr/>
      <dgm:t>
        <a:bodyPr/>
        <a:lstStyle/>
        <a:p>
          <a:endParaRPr lang="en-US"/>
        </a:p>
      </dgm:t>
    </dgm:pt>
    <dgm:pt modelId="{87FE9BC6-83FB-4D01-8400-F09D1757BAED}" type="pres">
      <dgm:prSet presAssocID="{048C70FD-2447-4517-B5FC-97CDB94A75D2}" presName="linear" presStyleCnt="0">
        <dgm:presLayoutVars>
          <dgm:animLvl val="lvl"/>
          <dgm:resizeHandles val="exact"/>
        </dgm:presLayoutVars>
      </dgm:prSet>
      <dgm:spPr/>
    </dgm:pt>
    <dgm:pt modelId="{2D588ECC-56F0-4FE0-A55C-AF69BFF452C5}" type="pres">
      <dgm:prSet presAssocID="{41C8F21E-925A-4C07-BAE5-B55728D1B8DD}" presName="parentText" presStyleLbl="node1" presStyleIdx="0" presStyleCnt="1" custScaleY="123583">
        <dgm:presLayoutVars>
          <dgm:chMax val="0"/>
          <dgm:bulletEnabled val="1"/>
        </dgm:presLayoutVars>
      </dgm:prSet>
      <dgm:spPr/>
    </dgm:pt>
  </dgm:ptLst>
  <dgm:cxnLst>
    <dgm:cxn modelId="{B866EB0E-12D7-4FB5-98A5-FB45329FD9AC}" type="presOf" srcId="{048C70FD-2447-4517-B5FC-97CDB94A75D2}" destId="{87FE9BC6-83FB-4D01-8400-F09D1757BAED}" srcOrd="0" destOrd="0" presId="urn:microsoft.com/office/officeart/2005/8/layout/vList2"/>
    <dgm:cxn modelId="{A9E39258-6CEA-491F-B875-83E85D893670}" srcId="{048C70FD-2447-4517-B5FC-97CDB94A75D2}" destId="{41C8F21E-925A-4C07-BAE5-B55728D1B8DD}" srcOrd="0" destOrd="0" parTransId="{FD7B9328-6253-4BA6-AFF7-211304CF4D47}" sibTransId="{32B9DF1F-0440-4CA0-ACA3-F1F359902EB7}"/>
    <dgm:cxn modelId="{4ACBAD9E-B4B4-4E87-8A56-703BC194D7F2}" type="presOf" srcId="{41C8F21E-925A-4C07-BAE5-B55728D1B8DD}" destId="{2D588ECC-56F0-4FE0-A55C-AF69BFF452C5}" srcOrd="0" destOrd="0" presId="urn:microsoft.com/office/officeart/2005/8/layout/vList2"/>
    <dgm:cxn modelId="{D2DAA46A-DC2E-4487-A9F9-3F1C965E0D05}" type="presParOf" srcId="{87FE9BC6-83FB-4D01-8400-F09D1757BAED}" destId="{2D588ECC-56F0-4FE0-A55C-AF69BFF452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8441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Science in its place</a:t>
          </a:r>
        </a:p>
      </dsp:txBody>
      <dsp:txXfrm>
        <a:off x="21589" y="865782"/>
        <a:ext cx="6202087" cy="399082"/>
      </dsp:txXfrm>
    </dsp:sp>
    <dsp:sp modelId="{E2F5564D-13C9-4287-8F48-93DFD11AAEC8}">
      <dsp:nvSpPr>
        <dsp:cNvPr id="0" name=""/>
        <dsp:cNvSpPr/>
      </dsp:nvSpPr>
      <dsp:spPr>
        <a:xfrm>
          <a:off x="0" y="1338293"/>
          <a:ext cx="6245265" cy="442260"/>
        </a:xfrm>
        <a:prstGeom prst="roundRect">
          <a:avLst/>
        </a:prstGeom>
        <a:solidFill>
          <a:schemeClr val="accent2">
            <a:hueOff val="-189053"/>
            <a:satOff val="213"/>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1359882"/>
        <a:ext cx="6202087" cy="399082"/>
      </dsp:txXfrm>
    </dsp:sp>
    <dsp:sp modelId="{295451CA-A71C-4719-A423-12FBE96878C5}">
      <dsp:nvSpPr>
        <dsp:cNvPr id="0" name=""/>
        <dsp:cNvSpPr/>
      </dsp:nvSpPr>
      <dsp:spPr>
        <a:xfrm>
          <a:off x="0" y="1832393"/>
          <a:ext cx="6245265" cy="442260"/>
        </a:xfrm>
        <a:prstGeom prst="roundRect">
          <a:avLst/>
        </a:prstGeom>
        <a:solidFill>
          <a:schemeClr val="accent2">
            <a:hueOff val="-378107"/>
            <a:satOff val="426"/>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853982"/>
        <a:ext cx="6202087" cy="399082"/>
      </dsp:txXfrm>
    </dsp:sp>
    <dsp:sp modelId="{935A4AD4-6A4C-4482-8182-9AD28E6F8BE2}">
      <dsp:nvSpPr>
        <dsp:cNvPr id="0" name=""/>
        <dsp:cNvSpPr/>
      </dsp:nvSpPr>
      <dsp:spPr>
        <a:xfrm>
          <a:off x="0" y="2326493"/>
          <a:ext cx="6245265" cy="442260"/>
        </a:xfrm>
        <a:prstGeom prst="roundRect">
          <a:avLst/>
        </a:prstGeom>
        <a:solidFill>
          <a:schemeClr val="accent2">
            <a:hueOff val="-567160"/>
            <a:satOff val="639"/>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Children and families at the heart</a:t>
          </a:r>
        </a:p>
      </dsp:txBody>
      <dsp:txXfrm>
        <a:off x="21589" y="2348082"/>
        <a:ext cx="6202087" cy="399082"/>
      </dsp:txXfrm>
    </dsp:sp>
    <dsp:sp modelId="{79036DDE-4421-4E50-AEE9-C7146741A5C3}">
      <dsp:nvSpPr>
        <dsp:cNvPr id="0" name=""/>
        <dsp:cNvSpPr/>
      </dsp:nvSpPr>
      <dsp:spPr>
        <a:xfrm>
          <a:off x="0" y="2820593"/>
          <a:ext cx="6245265" cy="442260"/>
        </a:xfrm>
        <a:prstGeom prst="roundRect">
          <a:avLst/>
        </a:prstGeom>
        <a:solidFill>
          <a:schemeClr val="accent2">
            <a:hueOff val="-756213"/>
            <a:satOff val="853"/>
            <a:lumOff val="2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brain development</a:t>
          </a:r>
        </a:p>
      </dsp:txBody>
      <dsp:txXfrm>
        <a:off x="21589" y="2842182"/>
        <a:ext cx="6202087" cy="399082"/>
      </dsp:txXfrm>
    </dsp:sp>
    <dsp:sp modelId="{63AE43DB-C3B9-41DC-895B-6FDDE7A248EE}">
      <dsp:nvSpPr>
        <dsp:cNvPr id="0" name=""/>
        <dsp:cNvSpPr/>
      </dsp:nvSpPr>
      <dsp:spPr>
        <a:xfrm>
          <a:off x="0" y="3314693"/>
          <a:ext cx="6245265" cy="442260"/>
        </a:xfrm>
        <a:prstGeom prst="roundRect">
          <a:avLst/>
        </a:prstGeom>
        <a:solidFill>
          <a:schemeClr val="accent2">
            <a:hueOff val="-945266"/>
            <a:satOff val="1066"/>
            <a:lumOff val="25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3336282"/>
        <a:ext cx="6202087" cy="399082"/>
      </dsp:txXfrm>
    </dsp:sp>
    <dsp:sp modelId="{6753A2B5-FE74-4EC3-8900-C608862DF72B}">
      <dsp:nvSpPr>
        <dsp:cNvPr id="0" name=""/>
        <dsp:cNvSpPr/>
      </dsp:nvSpPr>
      <dsp:spPr>
        <a:xfrm>
          <a:off x="0" y="3808793"/>
          <a:ext cx="6245265" cy="442260"/>
        </a:xfrm>
        <a:prstGeom prst="roundRect">
          <a:avLst/>
        </a:prstGeom>
        <a:solidFill>
          <a:schemeClr val="accent2">
            <a:hueOff val="-1134320"/>
            <a:satOff val="1279"/>
            <a:lumOff val="3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830382"/>
        <a:ext cx="6202087" cy="399082"/>
      </dsp:txXfrm>
    </dsp:sp>
    <dsp:sp modelId="{CD22D941-6ECB-49AD-9035-E7769493B16A}">
      <dsp:nvSpPr>
        <dsp:cNvPr id="0" name=""/>
        <dsp:cNvSpPr/>
      </dsp:nvSpPr>
      <dsp:spPr>
        <a:xfrm>
          <a:off x="0" y="4302893"/>
          <a:ext cx="6245265" cy="4422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4324482"/>
        <a:ext cx="6202087" cy="3990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8ECC-56F0-4FE0-A55C-AF69BFF452C5}">
      <dsp:nvSpPr>
        <dsp:cNvPr id="0" name=""/>
        <dsp:cNvSpPr/>
      </dsp:nvSpPr>
      <dsp:spPr>
        <a:xfrm>
          <a:off x="0" y="207719"/>
          <a:ext cx="6496050" cy="2045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The brain works in conjunction with other bodily changes, like the release of hormones (e.g., oxytocin; Luo et al., 2015) and activation of stress responsive systems, in order to support parenting behavior. </a:t>
          </a:r>
          <a:endParaRPr lang="en-US" sz="2300" kern="1200"/>
        </a:p>
      </dsp:txBody>
      <dsp:txXfrm>
        <a:off x="99836" y="307555"/>
        <a:ext cx="6296378" cy="1845488"/>
      </dsp:txXfrm>
    </dsp:sp>
    <dsp:sp modelId="{438B1666-D74A-4B7A-B0C0-EFB4CBEAB407}">
      <dsp:nvSpPr>
        <dsp:cNvPr id="0" name=""/>
        <dsp:cNvSpPr/>
      </dsp:nvSpPr>
      <dsp:spPr>
        <a:xfrm>
          <a:off x="0" y="2319120"/>
          <a:ext cx="6496050" cy="2045160"/>
        </a:xfrm>
        <a:prstGeom prst="roundRect">
          <a:avLst/>
        </a:prstGeom>
        <a:gradFill rotWithShape="0">
          <a:gsLst>
            <a:gs pos="0">
              <a:schemeClr val="accent2">
                <a:hueOff val="-1323373"/>
                <a:satOff val="1492"/>
                <a:lumOff val="3530"/>
                <a:alphaOff val="0"/>
                <a:satMod val="103000"/>
                <a:lumMod val="102000"/>
                <a:tint val="94000"/>
              </a:schemeClr>
            </a:gs>
            <a:gs pos="50000">
              <a:schemeClr val="accent2">
                <a:hueOff val="-1323373"/>
                <a:satOff val="1492"/>
                <a:lumOff val="3530"/>
                <a:alphaOff val="0"/>
                <a:satMod val="110000"/>
                <a:lumMod val="100000"/>
                <a:shade val="100000"/>
              </a:schemeClr>
            </a:gs>
            <a:gs pos="100000">
              <a:schemeClr val="accent2">
                <a:hueOff val="-1323373"/>
                <a:satOff val="1492"/>
                <a:lumOff val="3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Many parts of the human brain that respond to stressful situations are also involved in directing parenting behavior. </a:t>
          </a:r>
          <a:endParaRPr lang="en-US" sz="2300" kern="1200"/>
        </a:p>
      </dsp:txBody>
      <dsp:txXfrm>
        <a:off x="99836" y="2418956"/>
        <a:ext cx="6296378" cy="1845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8ECC-56F0-4FE0-A55C-AF69BFF452C5}">
      <dsp:nvSpPr>
        <dsp:cNvPr id="0" name=""/>
        <dsp:cNvSpPr/>
      </dsp:nvSpPr>
      <dsp:spPr>
        <a:xfrm>
          <a:off x="0" y="197235"/>
          <a:ext cx="6496050" cy="13560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The brain works in conjunction with other bodily changes, like the release of hormones (e.g., oxytocin; Luo et al., 2015) and activation of stress responsive systems, in order to support parenting behavior. </a:t>
          </a:r>
          <a:endParaRPr lang="en-US" sz="1900" kern="1200"/>
        </a:p>
      </dsp:txBody>
      <dsp:txXfrm>
        <a:off x="66196" y="263431"/>
        <a:ext cx="6363658" cy="1223637"/>
      </dsp:txXfrm>
    </dsp:sp>
    <dsp:sp modelId="{438B1666-D74A-4B7A-B0C0-EFB4CBEAB407}">
      <dsp:nvSpPr>
        <dsp:cNvPr id="0" name=""/>
        <dsp:cNvSpPr/>
      </dsp:nvSpPr>
      <dsp:spPr>
        <a:xfrm>
          <a:off x="0" y="1607985"/>
          <a:ext cx="6496050" cy="1356029"/>
        </a:xfrm>
        <a:prstGeom prst="roundRect">
          <a:avLst/>
        </a:prstGeom>
        <a:gradFill rotWithShape="0">
          <a:gsLst>
            <a:gs pos="0">
              <a:schemeClr val="accent2">
                <a:hueOff val="-661686"/>
                <a:satOff val="746"/>
                <a:lumOff val="1765"/>
                <a:alphaOff val="0"/>
                <a:satMod val="103000"/>
                <a:lumMod val="102000"/>
                <a:tint val="94000"/>
              </a:schemeClr>
            </a:gs>
            <a:gs pos="50000">
              <a:schemeClr val="accent2">
                <a:hueOff val="-661686"/>
                <a:satOff val="746"/>
                <a:lumOff val="1765"/>
                <a:alphaOff val="0"/>
                <a:satMod val="110000"/>
                <a:lumMod val="100000"/>
                <a:shade val="100000"/>
              </a:schemeClr>
            </a:gs>
            <a:gs pos="100000">
              <a:schemeClr val="accent2">
                <a:hueOff val="-661686"/>
                <a:satOff val="746"/>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Many parts of the human brain that respond to stressful situations are also involved in directing parenting behavior. </a:t>
          </a:r>
          <a:endParaRPr lang="en-US" sz="1900" kern="1200"/>
        </a:p>
      </dsp:txBody>
      <dsp:txXfrm>
        <a:off x="66196" y="1674181"/>
        <a:ext cx="6363658" cy="1223637"/>
      </dsp:txXfrm>
    </dsp:sp>
    <dsp:sp modelId="{DFAC7835-A9E5-466D-806D-A8FECE30871E}">
      <dsp:nvSpPr>
        <dsp:cNvPr id="0" name=""/>
        <dsp:cNvSpPr/>
      </dsp:nvSpPr>
      <dsp:spPr>
        <a:xfrm>
          <a:off x="0" y="3018734"/>
          <a:ext cx="6496050" cy="1356029"/>
        </a:xfrm>
        <a:prstGeom prst="roundRect">
          <a:avLst/>
        </a:prstGeom>
        <a:gradFill rotWithShape="0">
          <a:gsLst>
            <a:gs pos="0">
              <a:schemeClr val="accent2">
                <a:hueOff val="-1323373"/>
                <a:satOff val="1492"/>
                <a:lumOff val="3530"/>
                <a:alphaOff val="0"/>
                <a:satMod val="103000"/>
                <a:lumMod val="102000"/>
                <a:tint val="94000"/>
              </a:schemeClr>
            </a:gs>
            <a:gs pos="50000">
              <a:schemeClr val="accent2">
                <a:hueOff val="-1323373"/>
                <a:satOff val="1492"/>
                <a:lumOff val="3530"/>
                <a:alphaOff val="0"/>
                <a:satMod val="110000"/>
                <a:lumMod val="100000"/>
                <a:shade val="100000"/>
              </a:schemeClr>
            </a:gs>
            <a:gs pos="100000">
              <a:schemeClr val="accent2">
                <a:hueOff val="-1323373"/>
                <a:satOff val="1492"/>
                <a:lumOff val="3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Parents who face many stressors outside of the parenting domain may face an additional burden in mobilizing these systems for caregiving as well as for survival</a:t>
          </a:r>
          <a:endParaRPr lang="en-US" sz="1900" kern="1200"/>
        </a:p>
      </dsp:txBody>
      <dsp:txXfrm>
        <a:off x="66196" y="3084930"/>
        <a:ext cx="6363658" cy="12236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5D6E-0A2B-4BB8-B43E-0AD7651BA5E2}">
      <dsp:nvSpPr>
        <dsp:cNvPr id="0" name=""/>
        <dsp:cNvSpPr/>
      </dsp:nvSpPr>
      <dsp:spPr>
        <a:xfrm>
          <a:off x="0" y="1686"/>
          <a:ext cx="6367912" cy="6402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Brain areas that process infant cries can </a:t>
          </a:r>
          <a:r>
            <a:rPr lang="en-US" sz="3800" kern="1200" dirty="0">
              <a:solidFill>
                <a:srgbClr val="FFFF00"/>
              </a:solidFill>
            </a:rPr>
            <a:t>activate more strongly to distressed infant cues</a:t>
          </a:r>
          <a:r>
            <a:rPr lang="en-US" sz="3800" kern="1200" dirty="0"/>
            <a:t> and </a:t>
          </a:r>
          <a:r>
            <a:rPr lang="en-US" sz="3800" kern="1200" dirty="0">
              <a:solidFill>
                <a:srgbClr val="FFFF00"/>
              </a:solidFill>
            </a:rPr>
            <a:t>less strongly to positive infant cues</a:t>
          </a:r>
          <a:r>
            <a:rPr lang="en-US" sz="3800" kern="1200" dirty="0"/>
            <a:t> in mothers experiencing stress (P. Kim et al., 2017; Swain &amp; Ho, 2017)</a:t>
          </a:r>
        </a:p>
      </dsp:txBody>
      <dsp:txXfrm>
        <a:off x="310856" y="312542"/>
        <a:ext cx="5746200" cy="57805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A5828-14E2-482A-A3F4-82211B536087}">
      <dsp:nvSpPr>
        <dsp:cNvPr id="0" name=""/>
        <dsp:cNvSpPr/>
      </dsp:nvSpPr>
      <dsp:spPr>
        <a:xfrm>
          <a:off x="0" y="207606"/>
          <a:ext cx="6367912" cy="59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Hearing an </a:t>
          </a:r>
          <a:r>
            <a:rPr lang="en-US" sz="4000" kern="1200" dirty="0">
              <a:solidFill>
                <a:srgbClr val="FFFF00"/>
              </a:solidFill>
            </a:rPr>
            <a:t>infant cry</a:t>
          </a:r>
          <a:r>
            <a:rPr lang="en-US" sz="4000" kern="1200" dirty="0"/>
            <a:t> may be </a:t>
          </a:r>
          <a:r>
            <a:rPr lang="en-US" sz="4000" kern="1200" dirty="0">
              <a:solidFill>
                <a:srgbClr val="FFFF00"/>
              </a:solidFill>
            </a:rPr>
            <a:t>more aversive or arresting </a:t>
          </a:r>
          <a:r>
            <a:rPr lang="en-US" sz="4000" kern="1200" dirty="0"/>
            <a:t>for those mothers who experienced adversity and thus may make it more difficult to respond sensitively to an infant’s needs </a:t>
          </a:r>
        </a:p>
      </dsp:txBody>
      <dsp:txXfrm>
        <a:off x="292427" y="500033"/>
        <a:ext cx="5783058" cy="54055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A5828-14E2-482A-A3F4-82211B536087}">
      <dsp:nvSpPr>
        <dsp:cNvPr id="0" name=""/>
        <dsp:cNvSpPr/>
      </dsp:nvSpPr>
      <dsp:spPr>
        <a:xfrm>
          <a:off x="0" y="70806"/>
          <a:ext cx="6367912" cy="3088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Hearing an infant cry may be more aversive or arresting for those mothers who experienced adversity and thus may make it more difficult to respond sensitively to an infant’s needs </a:t>
          </a:r>
        </a:p>
      </dsp:txBody>
      <dsp:txXfrm>
        <a:off x="150783" y="221589"/>
        <a:ext cx="6066346" cy="2787234"/>
      </dsp:txXfrm>
    </dsp:sp>
    <dsp:sp modelId="{96627E7F-7B8F-4FC0-8F26-96052457DF3D}">
      <dsp:nvSpPr>
        <dsp:cNvPr id="0" name=""/>
        <dsp:cNvSpPr/>
      </dsp:nvSpPr>
      <dsp:spPr>
        <a:xfrm>
          <a:off x="0" y="3246006"/>
          <a:ext cx="6367912" cy="308880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Alternatively, they </a:t>
          </a:r>
          <a:r>
            <a:rPr lang="en-US" sz="3000" kern="1200" dirty="0">
              <a:solidFill>
                <a:srgbClr val="FFFF00"/>
              </a:solidFill>
            </a:rPr>
            <a:t>may not feel as rewarded when interacting with their infant</a:t>
          </a:r>
          <a:r>
            <a:rPr lang="en-US" sz="3000" kern="1200" dirty="0"/>
            <a:t> if their brain does not respond as strongly to positive infant cues (Kim et al., 2016)</a:t>
          </a:r>
        </a:p>
      </dsp:txBody>
      <dsp:txXfrm>
        <a:off x="150783" y="3396789"/>
        <a:ext cx="6066346" cy="27872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59921-CF43-43FD-A3BB-62433DA83B38}">
      <dsp:nvSpPr>
        <dsp:cNvPr id="0" name=""/>
        <dsp:cNvSpPr/>
      </dsp:nvSpPr>
      <dsp:spPr>
        <a:xfrm>
          <a:off x="0" y="1686"/>
          <a:ext cx="6367912" cy="6402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Although </a:t>
          </a:r>
          <a:r>
            <a:rPr lang="en-US" sz="3800" kern="1200" dirty="0">
              <a:solidFill>
                <a:srgbClr val="FFFF00"/>
              </a:solidFill>
            </a:rPr>
            <a:t>overemphasizing distress may aid infant and parent survival in adverse circumstances</a:t>
          </a:r>
          <a:r>
            <a:rPr lang="en-US" sz="3800" kern="1200" dirty="0"/>
            <a:t>, that may come at the cost of sensitive interactions in responding to non-distress signals</a:t>
          </a:r>
        </a:p>
      </dsp:txBody>
      <dsp:txXfrm>
        <a:off x="310856" y="312542"/>
        <a:ext cx="5746200" cy="57805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E2C1E-A321-4D9F-9874-AA67BBC01989}">
      <dsp:nvSpPr>
        <dsp:cNvPr id="0" name=""/>
        <dsp:cNvSpPr/>
      </dsp:nvSpPr>
      <dsp:spPr>
        <a:xfrm>
          <a:off x="0" y="0"/>
          <a:ext cx="4772738" cy="1432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Sensitive Periods are just that</a:t>
          </a:r>
        </a:p>
      </dsp:txBody>
      <dsp:txXfrm>
        <a:off x="41944" y="41944"/>
        <a:ext cx="3227409" cy="1348195"/>
      </dsp:txXfrm>
    </dsp:sp>
    <dsp:sp modelId="{28E3A838-80DD-4ED6-A0A0-6B45A223874A}">
      <dsp:nvSpPr>
        <dsp:cNvPr id="0" name=""/>
        <dsp:cNvSpPr/>
      </dsp:nvSpPr>
      <dsp:spPr>
        <a:xfrm>
          <a:off x="421124" y="1670764"/>
          <a:ext cx="4772738" cy="14320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Motivation toward a new infant can be a powerful turning point</a:t>
          </a:r>
        </a:p>
      </dsp:txBody>
      <dsp:txXfrm>
        <a:off x="463068" y="1712708"/>
        <a:ext cx="3336872" cy="1348195"/>
      </dsp:txXfrm>
    </dsp:sp>
    <dsp:sp modelId="{9ED229BC-344E-421C-AC84-90C81094E744}">
      <dsp:nvSpPr>
        <dsp:cNvPr id="0" name=""/>
        <dsp:cNvSpPr/>
      </dsp:nvSpPr>
      <dsp:spPr>
        <a:xfrm>
          <a:off x="842248" y="3341529"/>
          <a:ext cx="4772738" cy="14320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Interventions that change relationships can change brain development</a:t>
          </a:r>
        </a:p>
      </dsp:txBody>
      <dsp:txXfrm>
        <a:off x="884192" y="3383473"/>
        <a:ext cx="3336872" cy="1348195"/>
      </dsp:txXfrm>
    </dsp:sp>
    <dsp:sp modelId="{124527E5-6B5C-4D05-9D17-765099E56B4B}">
      <dsp:nvSpPr>
        <dsp:cNvPr id="0" name=""/>
        <dsp:cNvSpPr/>
      </dsp:nvSpPr>
      <dsp:spPr>
        <a:xfrm>
          <a:off x="3841884" y="1085996"/>
          <a:ext cx="930854" cy="9308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51326" y="1085996"/>
        <a:ext cx="511970" cy="700468"/>
      </dsp:txXfrm>
    </dsp:sp>
    <dsp:sp modelId="{FA7A4944-380E-4396-9831-CBB49E4C179C}">
      <dsp:nvSpPr>
        <dsp:cNvPr id="0" name=""/>
        <dsp:cNvSpPr/>
      </dsp:nvSpPr>
      <dsp:spPr>
        <a:xfrm>
          <a:off x="4263008" y="2747214"/>
          <a:ext cx="930854" cy="93085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72450" y="2747214"/>
        <a:ext cx="511970" cy="700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844193"/>
          <a:ext cx="6245265" cy="442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Science in its place</a:t>
          </a:r>
        </a:p>
      </dsp:txBody>
      <dsp:txXfrm>
        <a:off x="21589" y="865782"/>
        <a:ext cx="6202087" cy="399082"/>
      </dsp:txXfrm>
    </dsp:sp>
    <dsp:sp modelId="{E2F5564D-13C9-4287-8F48-93DFD11AAEC8}">
      <dsp:nvSpPr>
        <dsp:cNvPr id="0" name=""/>
        <dsp:cNvSpPr/>
      </dsp:nvSpPr>
      <dsp:spPr>
        <a:xfrm>
          <a:off x="0" y="13382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1359882"/>
        <a:ext cx="6202087" cy="399082"/>
      </dsp:txXfrm>
    </dsp:sp>
    <dsp:sp modelId="{295451CA-A71C-4719-A423-12FBE96878C5}">
      <dsp:nvSpPr>
        <dsp:cNvPr id="0" name=""/>
        <dsp:cNvSpPr/>
      </dsp:nvSpPr>
      <dsp:spPr>
        <a:xfrm>
          <a:off x="0" y="1832393"/>
          <a:ext cx="6245265" cy="442260"/>
        </a:xfrm>
        <a:prstGeom prst="roundRect">
          <a:avLst/>
        </a:prstGeom>
        <a:solidFill>
          <a:schemeClr val="accent2">
            <a:hueOff val="-378107"/>
            <a:satOff val="426"/>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853982"/>
        <a:ext cx="6202087" cy="399082"/>
      </dsp:txXfrm>
    </dsp:sp>
    <dsp:sp modelId="{935A4AD4-6A4C-4482-8182-9AD28E6F8BE2}">
      <dsp:nvSpPr>
        <dsp:cNvPr id="0" name=""/>
        <dsp:cNvSpPr/>
      </dsp:nvSpPr>
      <dsp:spPr>
        <a:xfrm>
          <a:off x="0" y="2326493"/>
          <a:ext cx="6245265" cy="442260"/>
        </a:xfrm>
        <a:prstGeom prst="roundRect">
          <a:avLst/>
        </a:prstGeom>
        <a:solidFill>
          <a:schemeClr val="accent2">
            <a:hueOff val="-567160"/>
            <a:satOff val="639"/>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Children and families at the heart</a:t>
          </a:r>
        </a:p>
      </dsp:txBody>
      <dsp:txXfrm>
        <a:off x="21589" y="2348082"/>
        <a:ext cx="6202087" cy="399082"/>
      </dsp:txXfrm>
    </dsp:sp>
    <dsp:sp modelId="{79036DDE-4421-4E50-AEE9-C7146741A5C3}">
      <dsp:nvSpPr>
        <dsp:cNvPr id="0" name=""/>
        <dsp:cNvSpPr/>
      </dsp:nvSpPr>
      <dsp:spPr>
        <a:xfrm>
          <a:off x="0" y="2820593"/>
          <a:ext cx="6245265" cy="442260"/>
        </a:xfrm>
        <a:prstGeom prst="roundRect">
          <a:avLst/>
        </a:prstGeom>
        <a:solidFill>
          <a:schemeClr val="accent2">
            <a:hueOff val="-756213"/>
            <a:satOff val="853"/>
            <a:lumOff val="2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brain development</a:t>
          </a:r>
        </a:p>
      </dsp:txBody>
      <dsp:txXfrm>
        <a:off x="21589" y="2842182"/>
        <a:ext cx="6202087" cy="399082"/>
      </dsp:txXfrm>
    </dsp:sp>
    <dsp:sp modelId="{63AE43DB-C3B9-41DC-895B-6FDDE7A248EE}">
      <dsp:nvSpPr>
        <dsp:cNvPr id="0" name=""/>
        <dsp:cNvSpPr/>
      </dsp:nvSpPr>
      <dsp:spPr>
        <a:xfrm>
          <a:off x="0" y="3314693"/>
          <a:ext cx="6245265" cy="442260"/>
        </a:xfrm>
        <a:prstGeom prst="roundRect">
          <a:avLst/>
        </a:prstGeom>
        <a:solidFill>
          <a:schemeClr val="accent2">
            <a:hueOff val="-945266"/>
            <a:satOff val="1066"/>
            <a:lumOff val="25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3336282"/>
        <a:ext cx="6202087" cy="399082"/>
      </dsp:txXfrm>
    </dsp:sp>
    <dsp:sp modelId="{6753A2B5-FE74-4EC3-8900-C608862DF72B}">
      <dsp:nvSpPr>
        <dsp:cNvPr id="0" name=""/>
        <dsp:cNvSpPr/>
      </dsp:nvSpPr>
      <dsp:spPr>
        <a:xfrm>
          <a:off x="0" y="3808793"/>
          <a:ext cx="6245265" cy="442260"/>
        </a:xfrm>
        <a:prstGeom prst="roundRect">
          <a:avLst/>
        </a:prstGeom>
        <a:solidFill>
          <a:schemeClr val="accent2">
            <a:hueOff val="-1134320"/>
            <a:satOff val="1279"/>
            <a:lumOff val="3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830382"/>
        <a:ext cx="6202087" cy="399082"/>
      </dsp:txXfrm>
    </dsp:sp>
    <dsp:sp modelId="{CD22D941-6ECB-49AD-9035-E7769493B16A}">
      <dsp:nvSpPr>
        <dsp:cNvPr id="0" name=""/>
        <dsp:cNvSpPr/>
      </dsp:nvSpPr>
      <dsp:spPr>
        <a:xfrm>
          <a:off x="0" y="4302893"/>
          <a:ext cx="6245265" cy="4422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4324482"/>
        <a:ext cx="6202087" cy="399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350093"/>
          <a:ext cx="6245265" cy="442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Science in its place</a:t>
          </a:r>
        </a:p>
      </dsp:txBody>
      <dsp:txXfrm>
        <a:off x="21589" y="371682"/>
        <a:ext cx="6202087" cy="399082"/>
      </dsp:txXfrm>
    </dsp:sp>
    <dsp:sp modelId="{E2F5564D-13C9-4287-8F48-93DFD11AAEC8}">
      <dsp:nvSpPr>
        <dsp:cNvPr id="0" name=""/>
        <dsp:cNvSpPr/>
      </dsp:nvSpPr>
      <dsp:spPr>
        <a:xfrm>
          <a:off x="0" y="844193"/>
          <a:ext cx="6245265" cy="442260"/>
        </a:xfrm>
        <a:prstGeom prst="roundRect">
          <a:avLst/>
        </a:prstGeom>
        <a:solidFill>
          <a:schemeClr val="accent2">
            <a:hueOff val="-147041"/>
            <a:satOff val="16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865782"/>
        <a:ext cx="6202087" cy="399082"/>
      </dsp:txXfrm>
    </dsp:sp>
    <dsp:sp modelId="{295451CA-A71C-4719-A423-12FBE96878C5}">
      <dsp:nvSpPr>
        <dsp:cNvPr id="0" name=""/>
        <dsp:cNvSpPr/>
      </dsp:nvSpPr>
      <dsp:spPr>
        <a:xfrm>
          <a:off x="0" y="13382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359882"/>
        <a:ext cx="6202087" cy="399082"/>
      </dsp:txXfrm>
    </dsp:sp>
    <dsp:sp modelId="{935A4AD4-6A4C-4482-8182-9AD28E6F8BE2}">
      <dsp:nvSpPr>
        <dsp:cNvPr id="0" name=""/>
        <dsp:cNvSpPr/>
      </dsp:nvSpPr>
      <dsp:spPr>
        <a:xfrm>
          <a:off x="0" y="1832393"/>
          <a:ext cx="6245265" cy="442260"/>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Children and families at the heart</a:t>
          </a:r>
        </a:p>
      </dsp:txBody>
      <dsp:txXfrm>
        <a:off x="21589" y="1853982"/>
        <a:ext cx="6202087" cy="399082"/>
      </dsp:txXfrm>
    </dsp:sp>
    <dsp:sp modelId="{79036DDE-4421-4E50-AEE9-C7146741A5C3}">
      <dsp:nvSpPr>
        <dsp:cNvPr id="0" name=""/>
        <dsp:cNvSpPr/>
      </dsp:nvSpPr>
      <dsp:spPr>
        <a:xfrm>
          <a:off x="0" y="2326493"/>
          <a:ext cx="6245265" cy="442260"/>
        </a:xfrm>
        <a:prstGeom prst="roundRect">
          <a:avLst/>
        </a:prstGeom>
        <a:solidFill>
          <a:schemeClr val="accent2">
            <a:hueOff val="-588166"/>
            <a:satOff val="66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brain development</a:t>
          </a:r>
        </a:p>
      </dsp:txBody>
      <dsp:txXfrm>
        <a:off x="21589" y="2348082"/>
        <a:ext cx="6202087" cy="399082"/>
      </dsp:txXfrm>
    </dsp:sp>
    <dsp:sp modelId="{63AE43DB-C3B9-41DC-895B-6FDDE7A248EE}">
      <dsp:nvSpPr>
        <dsp:cNvPr id="0" name=""/>
        <dsp:cNvSpPr/>
      </dsp:nvSpPr>
      <dsp:spPr>
        <a:xfrm>
          <a:off x="0" y="2820593"/>
          <a:ext cx="6245265" cy="442260"/>
        </a:xfrm>
        <a:prstGeom prst="roundRect">
          <a:avLst/>
        </a:prstGeom>
        <a:solidFill>
          <a:schemeClr val="accent2">
            <a:hueOff val="-735207"/>
            <a:satOff val="82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2842182"/>
        <a:ext cx="6202087" cy="399082"/>
      </dsp:txXfrm>
    </dsp:sp>
    <dsp:sp modelId="{6753A2B5-FE74-4EC3-8900-C608862DF72B}">
      <dsp:nvSpPr>
        <dsp:cNvPr id="0" name=""/>
        <dsp:cNvSpPr/>
      </dsp:nvSpPr>
      <dsp:spPr>
        <a:xfrm>
          <a:off x="0" y="3314693"/>
          <a:ext cx="6245265" cy="442260"/>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336282"/>
        <a:ext cx="6202087" cy="399082"/>
      </dsp:txXfrm>
    </dsp:sp>
    <dsp:sp modelId="{CD22D941-6ECB-49AD-9035-E7769493B16A}">
      <dsp:nvSpPr>
        <dsp:cNvPr id="0" name=""/>
        <dsp:cNvSpPr/>
      </dsp:nvSpPr>
      <dsp:spPr>
        <a:xfrm>
          <a:off x="0" y="3808793"/>
          <a:ext cx="6245265" cy="442260"/>
        </a:xfrm>
        <a:prstGeom prst="roundRect">
          <a:avLst/>
        </a:prstGeom>
        <a:solidFill>
          <a:schemeClr val="accent2">
            <a:hueOff val="-1029290"/>
            <a:satOff val="1160"/>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3830382"/>
        <a:ext cx="6202087" cy="399082"/>
      </dsp:txXfrm>
    </dsp:sp>
    <dsp:sp modelId="{1C070A4E-3AAF-457F-8ED1-F8BD2388F8F6}">
      <dsp:nvSpPr>
        <dsp:cNvPr id="0" name=""/>
        <dsp:cNvSpPr/>
      </dsp:nvSpPr>
      <dsp:spPr>
        <a:xfrm>
          <a:off x="0" y="4302893"/>
          <a:ext cx="6245265" cy="442260"/>
        </a:xfrm>
        <a:prstGeom prst="roundRect">
          <a:avLst/>
        </a:prstGeom>
        <a:solidFill>
          <a:schemeClr val="accent2">
            <a:hueOff val="-1176331"/>
            <a:satOff val="1326"/>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effectiveness</a:t>
          </a:r>
        </a:p>
      </dsp:txBody>
      <dsp:txXfrm>
        <a:off x="21589" y="4324482"/>
        <a:ext cx="6202087" cy="399082"/>
      </dsp:txXfrm>
    </dsp:sp>
    <dsp:sp modelId="{83196560-B280-4B57-BD23-F9A8CF2C5A3B}">
      <dsp:nvSpPr>
        <dsp:cNvPr id="0" name=""/>
        <dsp:cNvSpPr/>
      </dsp:nvSpPr>
      <dsp:spPr>
        <a:xfrm>
          <a:off x="0" y="4796993"/>
          <a:ext cx="6245265" cy="4422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&amp; brain development</a:t>
          </a:r>
        </a:p>
      </dsp:txBody>
      <dsp:txXfrm>
        <a:off x="21589" y="4818582"/>
        <a:ext cx="6202087" cy="399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350093"/>
          <a:ext cx="6245265" cy="442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Science in its place</a:t>
          </a:r>
        </a:p>
      </dsp:txBody>
      <dsp:txXfrm>
        <a:off x="21589" y="371682"/>
        <a:ext cx="6202087" cy="399082"/>
      </dsp:txXfrm>
    </dsp:sp>
    <dsp:sp modelId="{E2F5564D-13C9-4287-8F48-93DFD11AAEC8}">
      <dsp:nvSpPr>
        <dsp:cNvPr id="0" name=""/>
        <dsp:cNvSpPr/>
      </dsp:nvSpPr>
      <dsp:spPr>
        <a:xfrm>
          <a:off x="0" y="844193"/>
          <a:ext cx="6245265" cy="442260"/>
        </a:xfrm>
        <a:prstGeom prst="roundRect">
          <a:avLst/>
        </a:prstGeom>
        <a:solidFill>
          <a:schemeClr val="accent2">
            <a:hueOff val="-147041"/>
            <a:satOff val="16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865782"/>
        <a:ext cx="6202087" cy="399082"/>
      </dsp:txXfrm>
    </dsp:sp>
    <dsp:sp modelId="{295451CA-A71C-4719-A423-12FBE96878C5}">
      <dsp:nvSpPr>
        <dsp:cNvPr id="0" name=""/>
        <dsp:cNvSpPr/>
      </dsp:nvSpPr>
      <dsp:spPr>
        <a:xfrm>
          <a:off x="0" y="1338293"/>
          <a:ext cx="6245265" cy="442260"/>
        </a:xfrm>
        <a:prstGeom prst="roundRect">
          <a:avLst/>
        </a:prstGeom>
        <a:solidFill>
          <a:schemeClr val="accent2">
            <a:hueOff val="-294083"/>
            <a:satOff val="332"/>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359882"/>
        <a:ext cx="6202087" cy="399082"/>
      </dsp:txXfrm>
    </dsp:sp>
    <dsp:sp modelId="{935A4AD4-6A4C-4482-8182-9AD28E6F8BE2}">
      <dsp:nvSpPr>
        <dsp:cNvPr id="0" name=""/>
        <dsp:cNvSpPr/>
      </dsp:nvSpPr>
      <dsp:spPr>
        <a:xfrm>
          <a:off x="0" y="18323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Children and families at the heart</a:t>
          </a:r>
        </a:p>
      </dsp:txBody>
      <dsp:txXfrm>
        <a:off x="21589" y="1853982"/>
        <a:ext cx="6202087" cy="399082"/>
      </dsp:txXfrm>
    </dsp:sp>
    <dsp:sp modelId="{79036DDE-4421-4E50-AEE9-C7146741A5C3}">
      <dsp:nvSpPr>
        <dsp:cNvPr id="0" name=""/>
        <dsp:cNvSpPr/>
      </dsp:nvSpPr>
      <dsp:spPr>
        <a:xfrm>
          <a:off x="0" y="2326493"/>
          <a:ext cx="6245265" cy="442260"/>
        </a:xfrm>
        <a:prstGeom prst="roundRect">
          <a:avLst/>
        </a:prstGeom>
        <a:solidFill>
          <a:schemeClr val="accent2">
            <a:hueOff val="-588166"/>
            <a:satOff val="66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brain development</a:t>
          </a:r>
        </a:p>
      </dsp:txBody>
      <dsp:txXfrm>
        <a:off x="21589" y="2348082"/>
        <a:ext cx="6202087" cy="399082"/>
      </dsp:txXfrm>
    </dsp:sp>
    <dsp:sp modelId="{63AE43DB-C3B9-41DC-895B-6FDDE7A248EE}">
      <dsp:nvSpPr>
        <dsp:cNvPr id="0" name=""/>
        <dsp:cNvSpPr/>
      </dsp:nvSpPr>
      <dsp:spPr>
        <a:xfrm>
          <a:off x="0" y="2820593"/>
          <a:ext cx="6245265" cy="442260"/>
        </a:xfrm>
        <a:prstGeom prst="roundRect">
          <a:avLst/>
        </a:prstGeom>
        <a:solidFill>
          <a:schemeClr val="accent2">
            <a:hueOff val="-735207"/>
            <a:satOff val="82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2842182"/>
        <a:ext cx="6202087" cy="399082"/>
      </dsp:txXfrm>
    </dsp:sp>
    <dsp:sp modelId="{6753A2B5-FE74-4EC3-8900-C608862DF72B}">
      <dsp:nvSpPr>
        <dsp:cNvPr id="0" name=""/>
        <dsp:cNvSpPr/>
      </dsp:nvSpPr>
      <dsp:spPr>
        <a:xfrm>
          <a:off x="0" y="3314693"/>
          <a:ext cx="6245265" cy="442260"/>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336282"/>
        <a:ext cx="6202087" cy="399082"/>
      </dsp:txXfrm>
    </dsp:sp>
    <dsp:sp modelId="{CD22D941-6ECB-49AD-9035-E7769493B16A}">
      <dsp:nvSpPr>
        <dsp:cNvPr id="0" name=""/>
        <dsp:cNvSpPr/>
      </dsp:nvSpPr>
      <dsp:spPr>
        <a:xfrm>
          <a:off x="0" y="3808793"/>
          <a:ext cx="6245265" cy="442260"/>
        </a:xfrm>
        <a:prstGeom prst="roundRect">
          <a:avLst/>
        </a:prstGeom>
        <a:solidFill>
          <a:schemeClr val="accent2">
            <a:hueOff val="-1029290"/>
            <a:satOff val="1160"/>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3830382"/>
        <a:ext cx="6202087" cy="399082"/>
      </dsp:txXfrm>
    </dsp:sp>
    <dsp:sp modelId="{1C070A4E-3AAF-457F-8ED1-F8BD2388F8F6}">
      <dsp:nvSpPr>
        <dsp:cNvPr id="0" name=""/>
        <dsp:cNvSpPr/>
      </dsp:nvSpPr>
      <dsp:spPr>
        <a:xfrm>
          <a:off x="0" y="4302893"/>
          <a:ext cx="6245265" cy="442260"/>
        </a:xfrm>
        <a:prstGeom prst="roundRect">
          <a:avLst/>
        </a:prstGeom>
        <a:solidFill>
          <a:schemeClr val="accent2">
            <a:hueOff val="-1176331"/>
            <a:satOff val="1326"/>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effectiveness</a:t>
          </a:r>
        </a:p>
      </dsp:txBody>
      <dsp:txXfrm>
        <a:off x="21589" y="4324482"/>
        <a:ext cx="6202087" cy="399082"/>
      </dsp:txXfrm>
    </dsp:sp>
    <dsp:sp modelId="{83196560-B280-4B57-BD23-F9A8CF2C5A3B}">
      <dsp:nvSpPr>
        <dsp:cNvPr id="0" name=""/>
        <dsp:cNvSpPr/>
      </dsp:nvSpPr>
      <dsp:spPr>
        <a:xfrm>
          <a:off x="0" y="4796993"/>
          <a:ext cx="6245265" cy="4422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&amp; brain development</a:t>
          </a:r>
        </a:p>
      </dsp:txBody>
      <dsp:txXfrm>
        <a:off x="21589" y="4818582"/>
        <a:ext cx="6202087" cy="399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350093"/>
          <a:ext cx="6245265" cy="442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Science in its place</a:t>
          </a:r>
        </a:p>
      </dsp:txBody>
      <dsp:txXfrm>
        <a:off x="21589" y="371682"/>
        <a:ext cx="6202087" cy="399082"/>
      </dsp:txXfrm>
    </dsp:sp>
    <dsp:sp modelId="{E2F5564D-13C9-4287-8F48-93DFD11AAEC8}">
      <dsp:nvSpPr>
        <dsp:cNvPr id="0" name=""/>
        <dsp:cNvSpPr/>
      </dsp:nvSpPr>
      <dsp:spPr>
        <a:xfrm>
          <a:off x="0" y="844193"/>
          <a:ext cx="6245265" cy="442260"/>
        </a:xfrm>
        <a:prstGeom prst="roundRect">
          <a:avLst/>
        </a:prstGeom>
        <a:solidFill>
          <a:schemeClr val="accent2">
            <a:hueOff val="-147041"/>
            <a:satOff val="16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865782"/>
        <a:ext cx="6202087" cy="399082"/>
      </dsp:txXfrm>
    </dsp:sp>
    <dsp:sp modelId="{295451CA-A71C-4719-A423-12FBE96878C5}">
      <dsp:nvSpPr>
        <dsp:cNvPr id="0" name=""/>
        <dsp:cNvSpPr/>
      </dsp:nvSpPr>
      <dsp:spPr>
        <a:xfrm>
          <a:off x="0" y="1338293"/>
          <a:ext cx="6245265" cy="442260"/>
        </a:xfrm>
        <a:prstGeom prst="roundRect">
          <a:avLst/>
        </a:prstGeom>
        <a:solidFill>
          <a:schemeClr val="accent2">
            <a:hueOff val="-294083"/>
            <a:satOff val="332"/>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359882"/>
        <a:ext cx="6202087" cy="399082"/>
      </dsp:txXfrm>
    </dsp:sp>
    <dsp:sp modelId="{935A4AD4-6A4C-4482-8182-9AD28E6F8BE2}">
      <dsp:nvSpPr>
        <dsp:cNvPr id="0" name=""/>
        <dsp:cNvSpPr/>
      </dsp:nvSpPr>
      <dsp:spPr>
        <a:xfrm>
          <a:off x="0" y="1832393"/>
          <a:ext cx="6245265" cy="442260"/>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Children at the heart</a:t>
          </a:r>
        </a:p>
      </dsp:txBody>
      <dsp:txXfrm>
        <a:off x="21589" y="1853982"/>
        <a:ext cx="6202087" cy="399082"/>
      </dsp:txXfrm>
    </dsp:sp>
    <dsp:sp modelId="{79036DDE-4421-4E50-AEE9-C7146741A5C3}">
      <dsp:nvSpPr>
        <dsp:cNvPr id="0" name=""/>
        <dsp:cNvSpPr/>
      </dsp:nvSpPr>
      <dsp:spPr>
        <a:xfrm>
          <a:off x="0" y="23264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brain development</a:t>
          </a:r>
        </a:p>
      </dsp:txBody>
      <dsp:txXfrm>
        <a:off x="21589" y="2348082"/>
        <a:ext cx="6202087" cy="399082"/>
      </dsp:txXfrm>
    </dsp:sp>
    <dsp:sp modelId="{63AE43DB-C3B9-41DC-895B-6FDDE7A248EE}">
      <dsp:nvSpPr>
        <dsp:cNvPr id="0" name=""/>
        <dsp:cNvSpPr/>
      </dsp:nvSpPr>
      <dsp:spPr>
        <a:xfrm>
          <a:off x="0" y="2820593"/>
          <a:ext cx="6245265" cy="442260"/>
        </a:xfrm>
        <a:prstGeom prst="roundRect">
          <a:avLst/>
        </a:prstGeom>
        <a:solidFill>
          <a:schemeClr val="accent2">
            <a:hueOff val="-735207"/>
            <a:satOff val="82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2842182"/>
        <a:ext cx="6202087" cy="399082"/>
      </dsp:txXfrm>
    </dsp:sp>
    <dsp:sp modelId="{6753A2B5-FE74-4EC3-8900-C608862DF72B}">
      <dsp:nvSpPr>
        <dsp:cNvPr id="0" name=""/>
        <dsp:cNvSpPr/>
      </dsp:nvSpPr>
      <dsp:spPr>
        <a:xfrm>
          <a:off x="0" y="3314693"/>
          <a:ext cx="6245265" cy="442260"/>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336282"/>
        <a:ext cx="6202087" cy="399082"/>
      </dsp:txXfrm>
    </dsp:sp>
    <dsp:sp modelId="{CD22D941-6ECB-49AD-9035-E7769493B16A}">
      <dsp:nvSpPr>
        <dsp:cNvPr id="0" name=""/>
        <dsp:cNvSpPr/>
      </dsp:nvSpPr>
      <dsp:spPr>
        <a:xfrm>
          <a:off x="0" y="3808793"/>
          <a:ext cx="6245265" cy="442260"/>
        </a:xfrm>
        <a:prstGeom prst="roundRect">
          <a:avLst/>
        </a:prstGeom>
        <a:solidFill>
          <a:schemeClr val="accent2">
            <a:hueOff val="-1029290"/>
            <a:satOff val="1160"/>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3830382"/>
        <a:ext cx="6202087" cy="399082"/>
      </dsp:txXfrm>
    </dsp:sp>
    <dsp:sp modelId="{1C070A4E-3AAF-457F-8ED1-F8BD2388F8F6}">
      <dsp:nvSpPr>
        <dsp:cNvPr id="0" name=""/>
        <dsp:cNvSpPr/>
      </dsp:nvSpPr>
      <dsp:spPr>
        <a:xfrm>
          <a:off x="0" y="4302893"/>
          <a:ext cx="6245265" cy="442260"/>
        </a:xfrm>
        <a:prstGeom prst="roundRect">
          <a:avLst/>
        </a:prstGeom>
        <a:solidFill>
          <a:schemeClr val="accent2">
            <a:hueOff val="-1176331"/>
            <a:satOff val="1326"/>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effectiveness</a:t>
          </a:r>
        </a:p>
      </dsp:txBody>
      <dsp:txXfrm>
        <a:off x="21589" y="4324482"/>
        <a:ext cx="6202087" cy="399082"/>
      </dsp:txXfrm>
    </dsp:sp>
    <dsp:sp modelId="{83196560-B280-4B57-BD23-F9A8CF2C5A3B}">
      <dsp:nvSpPr>
        <dsp:cNvPr id="0" name=""/>
        <dsp:cNvSpPr/>
      </dsp:nvSpPr>
      <dsp:spPr>
        <a:xfrm>
          <a:off x="0" y="4796993"/>
          <a:ext cx="6245265" cy="4422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&amp; brain development</a:t>
          </a:r>
        </a:p>
      </dsp:txBody>
      <dsp:txXfrm>
        <a:off x="21589" y="4818582"/>
        <a:ext cx="6202087" cy="399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350093"/>
          <a:ext cx="6245265" cy="442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Science in its place</a:t>
          </a:r>
        </a:p>
      </dsp:txBody>
      <dsp:txXfrm>
        <a:off x="21589" y="371682"/>
        <a:ext cx="6202087" cy="399082"/>
      </dsp:txXfrm>
    </dsp:sp>
    <dsp:sp modelId="{E2F5564D-13C9-4287-8F48-93DFD11AAEC8}">
      <dsp:nvSpPr>
        <dsp:cNvPr id="0" name=""/>
        <dsp:cNvSpPr/>
      </dsp:nvSpPr>
      <dsp:spPr>
        <a:xfrm>
          <a:off x="0" y="844193"/>
          <a:ext cx="6245265" cy="442260"/>
        </a:xfrm>
        <a:prstGeom prst="roundRect">
          <a:avLst/>
        </a:prstGeom>
        <a:solidFill>
          <a:schemeClr val="accent2">
            <a:hueOff val="-147041"/>
            <a:satOff val="16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865782"/>
        <a:ext cx="6202087" cy="399082"/>
      </dsp:txXfrm>
    </dsp:sp>
    <dsp:sp modelId="{295451CA-A71C-4719-A423-12FBE96878C5}">
      <dsp:nvSpPr>
        <dsp:cNvPr id="0" name=""/>
        <dsp:cNvSpPr/>
      </dsp:nvSpPr>
      <dsp:spPr>
        <a:xfrm>
          <a:off x="0" y="1338293"/>
          <a:ext cx="6245265" cy="442260"/>
        </a:xfrm>
        <a:prstGeom prst="roundRect">
          <a:avLst/>
        </a:prstGeom>
        <a:solidFill>
          <a:schemeClr val="accent2">
            <a:hueOff val="-294083"/>
            <a:satOff val="332"/>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359882"/>
        <a:ext cx="6202087" cy="399082"/>
      </dsp:txXfrm>
    </dsp:sp>
    <dsp:sp modelId="{935A4AD4-6A4C-4482-8182-9AD28E6F8BE2}">
      <dsp:nvSpPr>
        <dsp:cNvPr id="0" name=""/>
        <dsp:cNvSpPr/>
      </dsp:nvSpPr>
      <dsp:spPr>
        <a:xfrm>
          <a:off x="0" y="1832393"/>
          <a:ext cx="6245265" cy="442260"/>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Children at the heart</a:t>
          </a:r>
        </a:p>
      </dsp:txBody>
      <dsp:txXfrm>
        <a:off x="21589" y="1853982"/>
        <a:ext cx="6202087" cy="399082"/>
      </dsp:txXfrm>
    </dsp:sp>
    <dsp:sp modelId="{79036DDE-4421-4E50-AEE9-C7146741A5C3}">
      <dsp:nvSpPr>
        <dsp:cNvPr id="0" name=""/>
        <dsp:cNvSpPr/>
      </dsp:nvSpPr>
      <dsp:spPr>
        <a:xfrm>
          <a:off x="0" y="2326493"/>
          <a:ext cx="6245265" cy="442260"/>
        </a:xfrm>
        <a:prstGeom prst="roundRect">
          <a:avLst/>
        </a:prstGeom>
        <a:solidFill>
          <a:schemeClr val="accent2">
            <a:hueOff val="-588166"/>
            <a:satOff val="66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and brain development</a:t>
          </a:r>
        </a:p>
      </dsp:txBody>
      <dsp:txXfrm>
        <a:off x="21589" y="2348082"/>
        <a:ext cx="6202087" cy="399082"/>
      </dsp:txXfrm>
    </dsp:sp>
    <dsp:sp modelId="{63AE43DB-C3B9-41DC-895B-6FDDE7A248EE}">
      <dsp:nvSpPr>
        <dsp:cNvPr id="0" name=""/>
        <dsp:cNvSpPr/>
      </dsp:nvSpPr>
      <dsp:spPr>
        <a:xfrm>
          <a:off x="0" y="28205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2842182"/>
        <a:ext cx="6202087" cy="399082"/>
      </dsp:txXfrm>
    </dsp:sp>
    <dsp:sp modelId="{6753A2B5-FE74-4EC3-8900-C608862DF72B}">
      <dsp:nvSpPr>
        <dsp:cNvPr id="0" name=""/>
        <dsp:cNvSpPr/>
      </dsp:nvSpPr>
      <dsp:spPr>
        <a:xfrm>
          <a:off x="0" y="3314693"/>
          <a:ext cx="6245265" cy="442260"/>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336282"/>
        <a:ext cx="6202087" cy="399082"/>
      </dsp:txXfrm>
    </dsp:sp>
    <dsp:sp modelId="{CD22D941-6ECB-49AD-9035-E7769493B16A}">
      <dsp:nvSpPr>
        <dsp:cNvPr id="0" name=""/>
        <dsp:cNvSpPr/>
      </dsp:nvSpPr>
      <dsp:spPr>
        <a:xfrm>
          <a:off x="0" y="3808793"/>
          <a:ext cx="6245265" cy="442260"/>
        </a:xfrm>
        <a:prstGeom prst="roundRect">
          <a:avLst/>
        </a:prstGeom>
        <a:solidFill>
          <a:schemeClr val="accent2">
            <a:hueOff val="-1029290"/>
            <a:satOff val="1160"/>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3830382"/>
        <a:ext cx="6202087" cy="399082"/>
      </dsp:txXfrm>
    </dsp:sp>
    <dsp:sp modelId="{1C070A4E-3AAF-457F-8ED1-F8BD2388F8F6}">
      <dsp:nvSpPr>
        <dsp:cNvPr id="0" name=""/>
        <dsp:cNvSpPr/>
      </dsp:nvSpPr>
      <dsp:spPr>
        <a:xfrm>
          <a:off x="0" y="4302893"/>
          <a:ext cx="6245265" cy="442260"/>
        </a:xfrm>
        <a:prstGeom prst="roundRect">
          <a:avLst/>
        </a:prstGeom>
        <a:solidFill>
          <a:schemeClr val="accent2">
            <a:hueOff val="-1176331"/>
            <a:satOff val="1326"/>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effectiveness</a:t>
          </a:r>
        </a:p>
      </dsp:txBody>
      <dsp:txXfrm>
        <a:off x="21589" y="4324482"/>
        <a:ext cx="6202087" cy="399082"/>
      </dsp:txXfrm>
    </dsp:sp>
    <dsp:sp modelId="{83196560-B280-4B57-BD23-F9A8CF2C5A3B}">
      <dsp:nvSpPr>
        <dsp:cNvPr id="0" name=""/>
        <dsp:cNvSpPr/>
      </dsp:nvSpPr>
      <dsp:spPr>
        <a:xfrm>
          <a:off x="0" y="4796993"/>
          <a:ext cx="6245265" cy="4422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Cash transfer &amp; brain development</a:t>
          </a:r>
        </a:p>
      </dsp:txBody>
      <dsp:txXfrm>
        <a:off x="21589" y="4818582"/>
        <a:ext cx="6202087" cy="399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844193"/>
          <a:ext cx="6245265" cy="442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Science in its place</a:t>
          </a:r>
        </a:p>
      </dsp:txBody>
      <dsp:txXfrm>
        <a:off x="21589" y="865782"/>
        <a:ext cx="6202087" cy="399082"/>
      </dsp:txXfrm>
    </dsp:sp>
    <dsp:sp modelId="{E2F5564D-13C9-4287-8F48-93DFD11AAEC8}">
      <dsp:nvSpPr>
        <dsp:cNvPr id="0" name=""/>
        <dsp:cNvSpPr/>
      </dsp:nvSpPr>
      <dsp:spPr>
        <a:xfrm>
          <a:off x="0" y="1338293"/>
          <a:ext cx="6245265" cy="442260"/>
        </a:xfrm>
        <a:prstGeom prst="roundRect">
          <a:avLst/>
        </a:prstGeom>
        <a:solidFill>
          <a:schemeClr val="accent2">
            <a:hueOff val="-189053"/>
            <a:satOff val="213"/>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1359882"/>
        <a:ext cx="6202087" cy="399082"/>
      </dsp:txXfrm>
    </dsp:sp>
    <dsp:sp modelId="{295451CA-A71C-4719-A423-12FBE96878C5}">
      <dsp:nvSpPr>
        <dsp:cNvPr id="0" name=""/>
        <dsp:cNvSpPr/>
      </dsp:nvSpPr>
      <dsp:spPr>
        <a:xfrm>
          <a:off x="0" y="1832393"/>
          <a:ext cx="6245265" cy="442260"/>
        </a:xfrm>
        <a:prstGeom prst="roundRect">
          <a:avLst/>
        </a:prstGeom>
        <a:solidFill>
          <a:schemeClr val="accent2">
            <a:hueOff val="-378107"/>
            <a:satOff val="426"/>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853982"/>
        <a:ext cx="6202087" cy="399082"/>
      </dsp:txXfrm>
    </dsp:sp>
    <dsp:sp modelId="{935A4AD4-6A4C-4482-8182-9AD28E6F8BE2}">
      <dsp:nvSpPr>
        <dsp:cNvPr id="0" name=""/>
        <dsp:cNvSpPr/>
      </dsp:nvSpPr>
      <dsp:spPr>
        <a:xfrm>
          <a:off x="0" y="2326493"/>
          <a:ext cx="6245265" cy="442260"/>
        </a:xfrm>
        <a:prstGeom prst="roundRect">
          <a:avLst/>
        </a:prstGeom>
        <a:solidFill>
          <a:schemeClr val="accent2">
            <a:hueOff val="-567160"/>
            <a:satOff val="639"/>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Children and families at the heart</a:t>
          </a:r>
        </a:p>
      </dsp:txBody>
      <dsp:txXfrm>
        <a:off x="21589" y="2348082"/>
        <a:ext cx="6202087" cy="399082"/>
      </dsp:txXfrm>
    </dsp:sp>
    <dsp:sp modelId="{79036DDE-4421-4E50-AEE9-C7146741A5C3}">
      <dsp:nvSpPr>
        <dsp:cNvPr id="0" name=""/>
        <dsp:cNvSpPr/>
      </dsp:nvSpPr>
      <dsp:spPr>
        <a:xfrm>
          <a:off x="0" y="2820593"/>
          <a:ext cx="6245265" cy="442260"/>
        </a:xfrm>
        <a:prstGeom prst="roundRect">
          <a:avLst/>
        </a:prstGeom>
        <a:solidFill>
          <a:schemeClr val="accent2">
            <a:hueOff val="-756213"/>
            <a:satOff val="853"/>
            <a:lumOff val="2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brain development</a:t>
          </a:r>
        </a:p>
      </dsp:txBody>
      <dsp:txXfrm>
        <a:off x="21589" y="2842182"/>
        <a:ext cx="6202087" cy="399082"/>
      </dsp:txXfrm>
    </dsp:sp>
    <dsp:sp modelId="{63AE43DB-C3B9-41DC-895B-6FDDE7A248EE}">
      <dsp:nvSpPr>
        <dsp:cNvPr id="0" name=""/>
        <dsp:cNvSpPr/>
      </dsp:nvSpPr>
      <dsp:spPr>
        <a:xfrm>
          <a:off x="0" y="3314693"/>
          <a:ext cx="6245265" cy="442260"/>
        </a:xfrm>
        <a:prstGeom prst="roundRect">
          <a:avLst/>
        </a:prstGeom>
        <a:solidFill>
          <a:schemeClr val="accent2">
            <a:hueOff val="-945266"/>
            <a:satOff val="1066"/>
            <a:lumOff val="25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3336282"/>
        <a:ext cx="6202087" cy="399082"/>
      </dsp:txXfrm>
    </dsp:sp>
    <dsp:sp modelId="{6753A2B5-FE74-4EC3-8900-C608862DF72B}">
      <dsp:nvSpPr>
        <dsp:cNvPr id="0" name=""/>
        <dsp:cNvSpPr/>
      </dsp:nvSpPr>
      <dsp:spPr>
        <a:xfrm>
          <a:off x="0" y="38087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830382"/>
        <a:ext cx="6202087" cy="399082"/>
      </dsp:txXfrm>
    </dsp:sp>
    <dsp:sp modelId="{CD22D941-6ECB-49AD-9035-E7769493B16A}">
      <dsp:nvSpPr>
        <dsp:cNvPr id="0" name=""/>
        <dsp:cNvSpPr/>
      </dsp:nvSpPr>
      <dsp:spPr>
        <a:xfrm>
          <a:off x="0" y="4302893"/>
          <a:ext cx="6245265" cy="44226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4324482"/>
        <a:ext cx="6202087" cy="399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2367-5836-4113-AF94-E1A5D2B4AC58}">
      <dsp:nvSpPr>
        <dsp:cNvPr id="0" name=""/>
        <dsp:cNvSpPr/>
      </dsp:nvSpPr>
      <dsp:spPr>
        <a:xfrm>
          <a:off x="0" y="844193"/>
          <a:ext cx="6245265" cy="442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Science in its place</a:t>
          </a:r>
        </a:p>
      </dsp:txBody>
      <dsp:txXfrm>
        <a:off x="21589" y="865782"/>
        <a:ext cx="6202087" cy="399082"/>
      </dsp:txXfrm>
    </dsp:sp>
    <dsp:sp modelId="{E2F5564D-13C9-4287-8F48-93DFD11AAEC8}">
      <dsp:nvSpPr>
        <dsp:cNvPr id="0" name=""/>
        <dsp:cNvSpPr/>
      </dsp:nvSpPr>
      <dsp:spPr>
        <a:xfrm>
          <a:off x="0" y="1338293"/>
          <a:ext cx="6245265" cy="442260"/>
        </a:xfrm>
        <a:prstGeom prst="roundRect">
          <a:avLst/>
        </a:prstGeom>
        <a:solidFill>
          <a:schemeClr val="accent2">
            <a:hueOff val="-189053"/>
            <a:satOff val="213"/>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by the numbers</a:t>
          </a:r>
        </a:p>
      </dsp:txBody>
      <dsp:txXfrm>
        <a:off x="21589" y="1359882"/>
        <a:ext cx="6202087" cy="399082"/>
      </dsp:txXfrm>
    </dsp:sp>
    <dsp:sp modelId="{295451CA-A71C-4719-A423-12FBE96878C5}">
      <dsp:nvSpPr>
        <dsp:cNvPr id="0" name=""/>
        <dsp:cNvSpPr/>
      </dsp:nvSpPr>
      <dsp:spPr>
        <a:xfrm>
          <a:off x="0" y="1832393"/>
          <a:ext cx="6245265" cy="442260"/>
        </a:xfrm>
        <a:prstGeom prst="roundRect">
          <a:avLst/>
        </a:prstGeom>
        <a:solidFill>
          <a:schemeClr val="accent2">
            <a:hueOff val="-378107"/>
            <a:satOff val="426"/>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as context</a:t>
          </a:r>
        </a:p>
      </dsp:txBody>
      <dsp:txXfrm>
        <a:off x="21589" y="1853982"/>
        <a:ext cx="6202087" cy="399082"/>
      </dsp:txXfrm>
    </dsp:sp>
    <dsp:sp modelId="{935A4AD4-6A4C-4482-8182-9AD28E6F8BE2}">
      <dsp:nvSpPr>
        <dsp:cNvPr id="0" name=""/>
        <dsp:cNvSpPr/>
      </dsp:nvSpPr>
      <dsp:spPr>
        <a:xfrm>
          <a:off x="0" y="2326493"/>
          <a:ext cx="6245265" cy="442260"/>
        </a:xfrm>
        <a:prstGeom prst="roundRect">
          <a:avLst/>
        </a:prstGeom>
        <a:solidFill>
          <a:schemeClr val="accent2">
            <a:hueOff val="-567160"/>
            <a:satOff val="639"/>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Children at the heart</a:t>
          </a:r>
        </a:p>
      </dsp:txBody>
      <dsp:txXfrm>
        <a:off x="21589" y="2348082"/>
        <a:ext cx="6202087" cy="399082"/>
      </dsp:txXfrm>
    </dsp:sp>
    <dsp:sp modelId="{79036DDE-4421-4E50-AEE9-C7146741A5C3}">
      <dsp:nvSpPr>
        <dsp:cNvPr id="0" name=""/>
        <dsp:cNvSpPr/>
      </dsp:nvSpPr>
      <dsp:spPr>
        <a:xfrm>
          <a:off x="0" y="2820593"/>
          <a:ext cx="6245265" cy="442260"/>
        </a:xfrm>
        <a:prstGeom prst="roundRect">
          <a:avLst/>
        </a:prstGeom>
        <a:solidFill>
          <a:schemeClr val="accent2">
            <a:hueOff val="-756213"/>
            <a:satOff val="853"/>
            <a:lumOff val="2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and brain development</a:t>
          </a:r>
        </a:p>
      </dsp:txBody>
      <dsp:txXfrm>
        <a:off x="21589" y="2842182"/>
        <a:ext cx="6202087" cy="399082"/>
      </dsp:txXfrm>
    </dsp:sp>
    <dsp:sp modelId="{63AE43DB-C3B9-41DC-895B-6FDDE7A248EE}">
      <dsp:nvSpPr>
        <dsp:cNvPr id="0" name=""/>
        <dsp:cNvSpPr/>
      </dsp:nvSpPr>
      <dsp:spPr>
        <a:xfrm>
          <a:off x="0" y="3314693"/>
          <a:ext cx="6245265" cy="442260"/>
        </a:xfrm>
        <a:prstGeom prst="roundRect">
          <a:avLst/>
        </a:prstGeom>
        <a:solidFill>
          <a:schemeClr val="accent2">
            <a:hueOff val="-945266"/>
            <a:satOff val="1066"/>
            <a:lumOff val="25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 changes and parenting</a:t>
          </a:r>
        </a:p>
      </dsp:txBody>
      <dsp:txXfrm>
        <a:off x="21589" y="3336282"/>
        <a:ext cx="6202087" cy="399082"/>
      </dsp:txXfrm>
    </dsp:sp>
    <dsp:sp modelId="{6753A2B5-FE74-4EC3-8900-C608862DF72B}">
      <dsp:nvSpPr>
        <dsp:cNvPr id="0" name=""/>
        <dsp:cNvSpPr/>
      </dsp:nvSpPr>
      <dsp:spPr>
        <a:xfrm>
          <a:off x="0" y="3808793"/>
          <a:ext cx="6245265" cy="442260"/>
        </a:xfrm>
        <a:prstGeom prst="roundRect">
          <a:avLst/>
        </a:prstGeom>
        <a:solidFill>
          <a:schemeClr val="accent2">
            <a:hueOff val="-1134320"/>
            <a:satOff val="1279"/>
            <a:lumOff val="3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Caregivers as people</a:t>
          </a:r>
        </a:p>
      </dsp:txBody>
      <dsp:txXfrm>
        <a:off x="21589" y="3830382"/>
        <a:ext cx="6202087" cy="399082"/>
      </dsp:txXfrm>
    </dsp:sp>
    <dsp:sp modelId="{CD22D941-6ECB-49AD-9035-E7769493B16A}">
      <dsp:nvSpPr>
        <dsp:cNvPr id="0" name=""/>
        <dsp:cNvSpPr/>
      </dsp:nvSpPr>
      <dsp:spPr>
        <a:xfrm>
          <a:off x="0" y="4302893"/>
          <a:ext cx="6245265" cy="4422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Poverty, mental health, substance use &amp; brain changes</a:t>
          </a:r>
        </a:p>
      </dsp:txBody>
      <dsp:txXfrm>
        <a:off x="21589" y="4324482"/>
        <a:ext cx="6202087" cy="3990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8ECC-56F0-4FE0-A55C-AF69BFF452C5}">
      <dsp:nvSpPr>
        <dsp:cNvPr id="0" name=""/>
        <dsp:cNvSpPr/>
      </dsp:nvSpPr>
      <dsp:spPr>
        <a:xfrm>
          <a:off x="0" y="79596"/>
          <a:ext cx="5035345" cy="518218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The brain works in conjunction with other bodily changes, like the release of hormones (e.g., oxytocin; Luo et al., 2015) and activation of stress responsive systems, in order to support parenting behavior. </a:t>
          </a:r>
          <a:endParaRPr lang="en-US" sz="2800" kern="1200" dirty="0"/>
        </a:p>
      </dsp:txBody>
      <dsp:txXfrm>
        <a:off x="245805" y="325401"/>
        <a:ext cx="4543735" cy="46905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167DF-416B-4EAC-B8E6-958CCE3B7C27}"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5807F-77DC-4DB2-B670-7C4E02D6A590}" type="slidenum">
              <a:rPr lang="en-US" smtClean="0"/>
              <a:t>‹#›</a:t>
            </a:fld>
            <a:endParaRPr lang="en-US"/>
          </a:p>
        </p:txBody>
      </p:sp>
    </p:spTree>
    <p:extLst>
      <p:ext uri="{BB962C8B-B14F-4D97-AF65-F5344CB8AC3E}">
        <p14:creationId xmlns:p14="http://schemas.microsoft.com/office/powerpoint/2010/main" val="371282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CC4AD-0052-4D10-B87E-8CE723CCEB97}" type="slidenum">
              <a:rPr lang="en-US"/>
              <a:pPr/>
              <a:t>24</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a:xfrm>
            <a:off x="686421" y="4344025"/>
            <a:ext cx="5485158" cy="4114488"/>
          </a:xfrm>
          <a:ln/>
        </p:spPr>
        <p:txBody>
          <a:bodyPr/>
          <a:lstStyle/>
          <a:p>
            <a:endParaRPr lang="en-US" dirty="0"/>
          </a:p>
        </p:txBody>
      </p:sp>
    </p:spTree>
    <p:extLst>
      <p:ext uri="{BB962C8B-B14F-4D97-AF65-F5344CB8AC3E}">
        <p14:creationId xmlns:p14="http://schemas.microsoft.com/office/powerpoint/2010/main" val="206716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r>
              <a:rPr lang="en-US" b="1" i="1" dirty="0"/>
              <a:t>The other important thing that happens is neurons begin communicating with each other. They do that through synaptic connections. By about the end of the first year of life, babies also have the most number of synaptic connections. This might sound like a good thing, to have everything wired to everything else, but…</a:t>
            </a:r>
          </a:p>
          <a:p>
            <a:endParaRPr lang="en-US" dirty="0"/>
          </a:p>
          <a:p>
            <a:endParaRPr lang="en-US" dirty="0"/>
          </a:p>
        </p:txBody>
      </p:sp>
      <p:sp>
        <p:nvSpPr>
          <p:cNvPr id="4" name="Slide Number Placeholder 3"/>
          <p:cNvSpPr>
            <a:spLocks noGrp="1"/>
          </p:cNvSpPr>
          <p:nvPr>
            <p:ph type="sldNum" sz="quarter" idx="10"/>
          </p:nvPr>
        </p:nvSpPr>
        <p:spPr/>
        <p:txBody>
          <a:bodyPr/>
          <a:lstStyle/>
          <a:p>
            <a:fld id="{20703A64-6391-44FD-91BD-C07245359DA5}" type="slidenum">
              <a:rPr lang="en-US" smtClean="0"/>
              <a:t>25</a:t>
            </a:fld>
            <a:endParaRPr lang="en-US"/>
          </a:p>
        </p:txBody>
      </p:sp>
    </p:spTree>
    <p:extLst>
      <p:ext uri="{BB962C8B-B14F-4D97-AF65-F5344CB8AC3E}">
        <p14:creationId xmlns:p14="http://schemas.microsoft.com/office/powerpoint/2010/main" val="184010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i="1" dirty="0"/>
              <a:t>….having extra connections in the brain is not efficient.</a:t>
            </a:r>
          </a:p>
          <a:p>
            <a:endParaRPr lang="en-US" dirty="0"/>
          </a:p>
          <a:p>
            <a:endParaRPr lang="en-US" dirty="0"/>
          </a:p>
          <a:p>
            <a:r>
              <a:rPr lang="en-US" b="1" i="1" dirty="0"/>
              <a:t>So, imagine you could link up your phone with everyone else in this building right now. It might seem great to have so many contacts, but then you go outside to make a phone call and you can’t find the one Teresa in all the Teresa’s now in your phone that is really your friend. </a:t>
            </a:r>
          </a:p>
          <a:p>
            <a:endParaRPr lang="en-US" b="1" i="1" dirty="0"/>
          </a:p>
          <a:p>
            <a:r>
              <a:rPr lang="en-US" b="1" i="1" dirty="0"/>
              <a:t>So, let’s assume you can’t delete any of the contacts. What would you do to find *your* Teresa faster next time? Probably you would use the “favorites” or “</a:t>
            </a:r>
            <a:r>
              <a:rPr lang="en-US" b="1" i="1" dirty="0" err="1"/>
              <a:t>recents</a:t>
            </a:r>
            <a:r>
              <a:rPr lang="en-US" b="1" i="1" dirty="0"/>
              <a:t>” features. </a:t>
            </a:r>
          </a:p>
          <a:p>
            <a:endParaRPr lang="en-US" b="1" i="1" dirty="0"/>
          </a:p>
          <a:p>
            <a:r>
              <a:rPr lang="en-US" b="1" i="1" dirty="0"/>
              <a:t>That’s exactly what the baby is busy doing. Keeping synaptic connections for the things that are most important to them (favorites) and between the things that communicate most often (</a:t>
            </a:r>
            <a:r>
              <a:rPr lang="en-US" b="1" i="1" dirty="0" err="1"/>
              <a:t>recents</a:t>
            </a:r>
            <a:r>
              <a:rPr lang="en-US" b="1" i="1" dirty="0"/>
              <a:t>). So we want to be sure that the favorites and </a:t>
            </a:r>
            <a:r>
              <a:rPr lang="en-US" b="1" i="1" dirty="0" err="1"/>
              <a:t>recents</a:t>
            </a:r>
            <a:r>
              <a:rPr lang="en-US" b="1" i="1" dirty="0"/>
              <a:t> they experience are the ones we really want them to be able to access quickly and frequently.</a:t>
            </a:r>
          </a:p>
        </p:txBody>
      </p:sp>
      <p:sp>
        <p:nvSpPr>
          <p:cNvPr id="4" name="Slide Number Placeholder 3"/>
          <p:cNvSpPr>
            <a:spLocks noGrp="1"/>
          </p:cNvSpPr>
          <p:nvPr>
            <p:ph type="sldNum" sz="quarter" idx="10"/>
          </p:nvPr>
        </p:nvSpPr>
        <p:spPr/>
        <p:txBody>
          <a:bodyPr/>
          <a:lstStyle/>
          <a:p>
            <a:fld id="{20703A64-6391-44FD-91BD-C07245359DA5}" type="slidenum">
              <a:rPr lang="en-US" smtClean="0"/>
              <a:t>26</a:t>
            </a:fld>
            <a:endParaRPr lang="en-US"/>
          </a:p>
        </p:txBody>
      </p:sp>
    </p:spTree>
    <p:extLst>
      <p:ext uri="{BB962C8B-B14F-4D97-AF65-F5344CB8AC3E}">
        <p14:creationId xmlns:p14="http://schemas.microsoft.com/office/powerpoint/2010/main" val="273196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00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59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53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18123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74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93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99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92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6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9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89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10/22/2023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8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10/22/2023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9963571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www.integrativescience.ca/Principles/TwoEyedSeei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_ENREF_35"/><Relationship Id="rId4" Type="http://schemas.openxmlformats.org/officeDocument/2006/relationships/hyperlink" Target="#_ENREF_18"/></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6.tmp"/><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9.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99849-C7C5-4F3F-8806-B1524C958AA7}"/>
              </a:ext>
            </a:extLst>
          </p:cNvPr>
          <p:cNvSpPr>
            <a:spLocks noGrp="1"/>
          </p:cNvSpPr>
          <p:nvPr>
            <p:ph type="ctrTitle"/>
          </p:nvPr>
        </p:nvSpPr>
        <p:spPr>
          <a:xfrm>
            <a:off x="1256275" y="3655371"/>
            <a:ext cx="9679449" cy="1463136"/>
          </a:xfrm>
        </p:spPr>
        <p:txBody>
          <a:bodyPr anchor="b">
            <a:normAutofit fontScale="90000"/>
          </a:bodyPr>
          <a:lstStyle/>
          <a:p>
            <a:r>
              <a:rPr lang="en-US" sz="4000" dirty="0">
                <a:solidFill>
                  <a:schemeClr val="bg1"/>
                </a:solidFill>
              </a:rPr>
              <a:t>Scientific lens on 2GEN approaches for supporting families</a:t>
            </a:r>
          </a:p>
        </p:txBody>
      </p:sp>
      <p:sp>
        <p:nvSpPr>
          <p:cNvPr id="3" name="Subtitle 2">
            <a:extLst>
              <a:ext uri="{FF2B5EF4-FFF2-40B4-BE49-F238E27FC236}">
                <a16:creationId xmlns:a16="http://schemas.microsoft.com/office/drawing/2014/main" id="{958252F6-1877-4D61-B8D7-9B13FC08C810}"/>
              </a:ext>
            </a:extLst>
          </p:cNvPr>
          <p:cNvSpPr>
            <a:spLocks noGrp="1"/>
          </p:cNvSpPr>
          <p:nvPr>
            <p:ph type="subTitle" idx="1"/>
          </p:nvPr>
        </p:nvSpPr>
        <p:spPr>
          <a:xfrm>
            <a:off x="1256275" y="5252936"/>
            <a:ext cx="9679449" cy="654610"/>
          </a:xfrm>
        </p:spPr>
        <p:txBody>
          <a:bodyPr anchor="ctr">
            <a:normAutofit fontScale="92500" lnSpcReduction="20000"/>
          </a:bodyPr>
          <a:lstStyle/>
          <a:p>
            <a:r>
              <a:rPr lang="en-US" sz="2000" dirty="0">
                <a:solidFill>
                  <a:schemeClr val="bg1"/>
                </a:solidFill>
              </a:rPr>
              <a:t>Maine 2GEN Summit: Explore, Inspire, Innovate</a:t>
            </a:r>
          </a:p>
          <a:p>
            <a:r>
              <a:rPr lang="en-US" sz="2000" dirty="0">
                <a:solidFill>
                  <a:schemeClr val="bg1"/>
                </a:solidFill>
              </a:rPr>
              <a:t>Sarah Watamura, Ph.D.							Oct, 2023</a:t>
            </a:r>
          </a:p>
        </p:txBody>
      </p:sp>
      <p:pic>
        <p:nvPicPr>
          <p:cNvPr id="4" name="Picture 3" descr="A web of dots connected">
            <a:extLst>
              <a:ext uri="{FF2B5EF4-FFF2-40B4-BE49-F238E27FC236}">
                <a16:creationId xmlns:a16="http://schemas.microsoft.com/office/drawing/2014/main" id="{5D5AFE11-BA69-EA8F-708C-3590B0F79924}"/>
              </a:ext>
            </a:extLst>
          </p:cNvPr>
          <p:cNvPicPr>
            <a:picLocks noChangeAspect="1"/>
          </p:cNvPicPr>
          <p:nvPr/>
        </p:nvPicPr>
        <p:blipFill rotWithShape="1">
          <a:blip r:embed="rId2"/>
          <a:srcRect t="37462" b="14737"/>
          <a:stretch/>
        </p:blipFill>
        <p:spPr>
          <a:xfrm>
            <a:off x="20" y="820991"/>
            <a:ext cx="12191980" cy="2608009"/>
          </a:xfrm>
          <a:prstGeom prst="rect">
            <a:avLst/>
          </a:prstGeom>
        </p:spPr>
      </p:pic>
      <p:sp>
        <p:nvSpPr>
          <p:cNvPr id="11"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381391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404320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4558353"/>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01943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221118258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02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D20-0BAF-4118-A319-E8DAF4E8CC1B}"/>
              </a:ext>
            </a:extLst>
          </p:cNvPr>
          <p:cNvSpPr>
            <a:spLocks noGrp="1"/>
          </p:cNvSpPr>
          <p:nvPr>
            <p:ph type="title"/>
          </p:nvPr>
        </p:nvSpPr>
        <p:spPr/>
        <p:txBody>
          <a:bodyPr/>
          <a:lstStyle/>
          <a:p>
            <a:r>
              <a:rPr lang="en-US" dirty="0"/>
              <a:t>Dimensions of Stress</a:t>
            </a:r>
          </a:p>
        </p:txBody>
      </p:sp>
      <p:sp>
        <p:nvSpPr>
          <p:cNvPr id="5" name="Rectangle 4">
            <a:extLst>
              <a:ext uri="{FF2B5EF4-FFF2-40B4-BE49-F238E27FC236}">
                <a16:creationId xmlns:a16="http://schemas.microsoft.com/office/drawing/2014/main" id="{E0121172-2143-4C19-9F3E-E12ED2FF0393}"/>
              </a:ext>
            </a:extLst>
          </p:cNvPr>
          <p:cNvSpPr/>
          <p:nvPr/>
        </p:nvSpPr>
        <p:spPr>
          <a:xfrm>
            <a:off x="4559147" y="2555913"/>
            <a:ext cx="2908453" cy="160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Unpredictability/</a:t>
            </a:r>
          </a:p>
          <a:p>
            <a:pPr algn="ctr"/>
            <a:r>
              <a:rPr lang="en-US" dirty="0"/>
              <a:t>Uncontrollability</a:t>
            </a:r>
          </a:p>
        </p:txBody>
      </p:sp>
    </p:spTree>
    <p:extLst>
      <p:ext uri="{BB962C8B-B14F-4D97-AF65-F5344CB8AC3E}">
        <p14:creationId xmlns:p14="http://schemas.microsoft.com/office/powerpoint/2010/main" val="35890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D20-0BAF-4118-A319-E8DAF4E8CC1B}"/>
              </a:ext>
            </a:extLst>
          </p:cNvPr>
          <p:cNvSpPr>
            <a:spLocks noGrp="1"/>
          </p:cNvSpPr>
          <p:nvPr>
            <p:ph type="title"/>
          </p:nvPr>
        </p:nvSpPr>
        <p:spPr/>
        <p:txBody>
          <a:bodyPr/>
          <a:lstStyle/>
          <a:p>
            <a:r>
              <a:rPr lang="en-US" dirty="0"/>
              <a:t>Dimensions of Stress</a:t>
            </a:r>
          </a:p>
        </p:txBody>
      </p:sp>
      <p:sp>
        <p:nvSpPr>
          <p:cNvPr id="5" name="Rectangle 4">
            <a:extLst>
              <a:ext uri="{FF2B5EF4-FFF2-40B4-BE49-F238E27FC236}">
                <a16:creationId xmlns:a16="http://schemas.microsoft.com/office/drawing/2014/main" id="{E0121172-2143-4C19-9F3E-E12ED2FF0393}"/>
              </a:ext>
            </a:extLst>
          </p:cNvPr>
          <p:cNvSpPr/>
          <p:nvPr/>
        </p:nvSpPr>
        <p:spPr>
          <a:xfrm>
            <a:off x="4559147" y="2555913"/>
            <a:ext cx="2908453" cy="160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Unpredictability/</a:t>
            </a:r>
          </a:p>
          <a:p>
            <a:pPr algn="ctr"/>
            <a:r>
              <a:rPr lang="en-US" dirty="0"/>
              <a:t>Uncontrollability</a:t>
            </a:r>
          </a:p>
        </p:txBody>
      </p:sp>
      <p:sp>
        <p:nvSpPr>
          <p:cNvPr id="6" name="Rectangle 5">
            <a:extLst>
              <a:ext uri="{FF2B5EF4-FFF2-40B4-BE49-F238E27FC236}">
                <a16:creationId xmlns:a16="http://schemas.microsoft.com/office/drawing/2014/main" id="{960BF95F-ED41-4D49-8DF6-6E6A248B7A45}"/>
              </a:ext>
            </a:extLst>
          </p:cNvPr>
          <p:cNvSpPr/>
          <p:nvPr/>
        </p:nvSpPr>
        <p:spPr>
          <a:xfrm>
            <a:off x="7620000" y="2657816"/>
            <a:ext cx="2908453" cy="79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Deprivation</a:t>
            </a:r>
          </a:p>
        </p:txBody>
      </p:sp>
      <p:sp>
        <p:nvSpPr>
          <p:cNvPr id="8" name="Arrow: Curved Down 7">
            <a:extLst>
              <a:ext uri="{FF2B5EF4-FFF2-40B4-BE49-F238E27FC236}">
                <a16:creationId xmlns:a16="http://schemas.microsoft.com/office/drawing/2014/main" id="{9F9F9977-15B8-4898-B62D-4954DABAA2AF}"/>
              </a:ext>
            </a:extLst>
          </p:cNvPr>
          <p:cNvSpPr/>
          <p:nvPr/>
        </p:nvSpPr>
        <p:spPr>
          <a:xfrm>
            <a:off x="5980323" y="1683743"/>
            <a:ext cx="2214390" cy="793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229705B9-E038-4159-8CBC-46274C40B0A8}"/>
              </a:ext>
            </a:extLst>
          </p:cNvPr>
          <p:cNvSpPr/>
          <p:nvPr/>
        </p:nvSpPr>
        <p:spPr>
          <a:xfrm rot="9898634">
            <a:off x="6769394" y="4088028"/>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568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D20-0BAF-4118-A319-E8DAF4E8CC1B}"/>
              </a:ext>
            </a:extLst>
          </p:cNvPr>
          <p:cNvSpPr>
            <a:spLocks noGrp="1"/>
          </p:cNvSpPr>
          <p:nvPr>
            <p:ph type="title"/>
          </p:nvPr>
        </p:nvSpPr>
        <p:spPr/>
        <p:txBody>
          <a:bodyPr/>
          <a:lstStyle/>
          <a:p>
            <a:r>
              <a:rPr lang="en-US" dirty="0"/>
              <a:t>Dimensions of Stress</a:t>
            </a:r>
          </a:p>
        </p:txBody>
      </p:sp>
      <p:sp>
        <p:nvSpPr>
          <p:cNvPr id="4" name="Rectangle 3">
            <a:extLst>
              <a:ext uri="{FF2B5EF4-FFF2-40B4-BE49-F238E27FC236}">
                <a16:creationId xmlns:a16="http://schemas.microsoft.com/office/drawing/2014/main" id="{9C8E821A-F214-433C-A0D4-D86DB002262A}"/>
              </a:ext>
            </a:extLst>
          </p:cNvPr>
          <p:cNvSpPr/>
          <p:nvPr/>
        </p:nvSpPr>
        <p:spPr>
          <a:xfrm>
            <a:off x="1498294" y="3256861"/>
            <a:ext cx="2908453" cy="8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Adversity/threat</a:t>
            </a:r>
          </a:p>
        </p:txBody>
      </p:sp>
      <p:sp>
        <p:nvSpPr>
          <p:cNvPr id="5" name="Rectangle 4">
            <a:extLst>
              <a:ext uri="{FF2B5EF4-FFF2-40B4-BE49-F238E27FC236}">
                <a16:creationId xmlns:a16="http://schemas.microsoft.com/office/drawing/2014/main" id="{E0121172-2143-4C19-9F3E-E12ED2FF0393}"/>
              </a:ext>
            </a:extLst>
          </p:cNvPr>
          <p:cNvSpPr/>
          <p:nvPr/>
        </p:nvSpPr>
        <p:spPr>
          <a:xfrm>
            <a:off x="4559147" y="2555913"/>
            <a:ext cx="2908453" cy="160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Unpredictability/</a:t>
            </a:r>
          </a:p>
          <a:p>
            <a:pPr algn="ctr"/>
            <a:r>
              <a:rPr lang="en-US" dirty="0"/>
              <a:t>Uncontrollability</a:t>
            </a:r>
          </a:p>
        </p:txBody>
      </p:sp>
      <p:sp>
        <p:nvSpPr>
          <p:cNvPr id="6" name="Rectangle 5">
            <a:extLst>
              <a:ext uri="{FF2B5EF4-FFF2-40B4-BE49-F238E27FC236}">
                <a16:creationId xmlns:a16="http://schemas.microsoft.com/office/drawing/2014/main" id="{960BF95F-ED41-4D49-8DF6-6E6A248B7A45}"/>
              </a:ext>
            </a:extLst>
          </p:cNvPr>
          <p:cNvSpPr/>
          <p:nvPr/>
        </p:nvSpPr>
        <p:spPr>
          <a:xfrm>
            <a:off x="7620000" y="2657816"/>
            <a:ext cx="2908453" cy="79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Deprivation</a:t>
            </a:r>
          </a:p>
        </p:txBody>
      </p:sp>
      <p:sp>
        <p:nvSpPr>
          <p:cNvPr id="8" name="Arrow: Curved Down 7">
            <a:extLst>
              <a:ext uri="{FF2B5EF4-FFF2-40B4-BE49-F238E27FC236}">
                <a16:creationId xmlns:a16="http://schemas.microsoft.com/office/drawing/2014/main" id="{9F9F9977-15B8-4898-B62D-4954DABAA2AF}"/>
              </a:ext>
            </a:extLst>
          </p:cNvPr>
          <p:cNvSpPr/>
          <p:nvPr/>
        </p:nvSpPr>
        <p:spPr>
          <a:xfrm>
            <a:off x="5980323" y="1683743"/>
            <a:ext cx="2214390" cy="793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1BC4789E-D044-44BE-A240-1F93A0922D19}"/>
              </a:ext>
            </a:extLst>
          </p:cNvPr>
          <p:cNvSpPr/>
          <p:nvPr/>
        </p:nvSpPr>
        <p:spPr>
          <a:xfrm rot="10426854">
            <a:off x="3128789" y="4418453"/>
            <a:ext cx="2335576" cy="9915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Down 9">
            <a:extLst>
              <a:ext uri="{FF2B5EF4-FFF2-40B4-BE49-F238E27FC236}">
                <a16:creationId xmlns:a16="http://schemas.microsoft.com/office/drawing/2014/main" id="{621794ED-E895-4E0B-8567-8C9FFBDB53DF}"/>
              </a:ext>
            </a:extLst>
          </p:cNvPr>
          <p:cNvSpPr/>
          <p:nvPr/>
        </p:nvSpPr>
        <p:spPr>
          <a:xfrm rot="20666743">
            <a:off x="2745966" y="1805440"/>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229705B9-E038-4159-8CBC-46274C40B0A8}"/>
              </a:ext>
            </a:extLst>
          </p:cNvPr>
          <p:cNvSpPr/>
          <p:nvPr/>
        </p:nvSpPr>
        <p:spPr>
          <a:xfrm rot="9898634">
            <a:off x="6769394" y="4088028"/>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155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D20-0BAF-4118-A319-E8DAF4E8CC1B}"/>
              </a:ext>
            </a:extLst>
          </p:cNvPr>
          <p:cNvSpPr>
            <a:spLocks noGrp="1"/>
          </p:cNvSpPr>
          <p:nvPr>
            <p:ph type="title"/>
          </p:nvPr>
        </p:nvSpPr>
        <p:spPr/>
        <p:txBody>
          <a:bodyPr/>
          <a:lstStyle/>
          <a:p>
            <a:r>
              <a:rPr lang="en-US" dirty="0"/>
              <a:t>Dimensions of Poverty</a:t>
            </a:r>
          </a:p>
        </p:txBody>
      </p:sp>
      <p:sp>
        <p:nvSpPr>
          <p:cNvPr id="3" name="Rectangle 2">
            <a:extLst>
              <a:ext uri="{FF2B5EF4-FFF2-40B4-BE49-F238E27FC236}">
                <a16:creationId xmlns:a16="http://schemas.microsoft.com/office/drawing/2014/main" id="{16997C82-00D3-4A28-87B8-E88384A4CF5A}"/>
              </a:ext>
            </a:extLst>
          </p:cNvPr>
          <p:cNvSpPr/>
          <p:nvPr/>
        </p:nvSpPr>
        <p:spPr>
          <a:xfrm>
            <a:off x="1498294" y="3256861"/>
            <a:ext cx="2908453" cy="8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Adversity/threat</a:t>
            </a:r>
          </a:p>
        </p:txBody>
      </p:sp>
      <p:sp>
        <p:nvSpPr>
          <p:cNvPr id="4" name="Rectangle 3">
            <a:extLst>
              <a:ext uri="{FF2B5EF4-FFF2-40B4-BE49-F238E27FC236}">
                <a16:creationId xmlns:a16="http://schemas.microsoft.com/office/drawing/2014/main" id="{6FB6CE42-9202-47C6-82B0-268E4424E368}"/>
              </a:ext>
            </a:extLst>
          </p:cNvPr>
          <p:cNvSpPr/>
          <p:nvPr/>
        </p:nvSpPr>
        <p:spPr>
          <a:xfrm>
            <a:off x="4559147" y="2555913"/>
            <a:ext cx="2908453" cy="160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Unpredictability/</a:t>
            </a:r>
          </a:p>
          <a:p>
            <a:pPr algn="ctr"/>
            <a:r>
              <a:rPr lang="en-US" dirty="0"/>
              <a:t>Uncontrollability</a:t>
            </a:r>
          </a:p>
        </p:txBody>
      </p:sp>
      <p:sp>
        <p:nvSpPr>
          <p:cNvPr id="5" name="Rectangle 4">
            <a:extLst>
              <a:ext uri="{FF2B5EF4-FFF2-40B4-BE49-F238E27FC236}">
                <a16:creationId xmlns:a16="http://schemas.microsoft.com/office/drawing/2014/main" id="{54B99F5D-DE62-44E2-98D5-A9B88F1F2595}"/>
              </a:ext>
            </a:extLst>
          </p:cNvPr>
          <p:cNvSpPr/>
          <p:nvPr/>
        </p:nvSpPr>
        <p:spPr>
          <a:xfrm>
            <a:off x="7620000" y="2657816"/>
            <a:ext cx="2908453" cy="79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Deprivation</a:t>
            </a:r>
          </a:p>
        </p:txBody>
      </p:sp>
      <p:sp>
        <p:nvSpPr>
          <p:cNvPr id="6" name="Arrow: Curved Down 5">
            <a:extLst>
              <a:ext uri="{FF2B5EF4-FFF2-40B4-BE49-F238E27FC236}">
                <a16:creationId xmlns:a16="http://schemas.microsoft.com/office/drawing/2014/main" id="{4034EC88-A029-44A9-9031-CA853D4F0F91}"/>
              </a:ext>
            </a:extLst>
          </p:cNvPr>
          <p:cNvSpPr/>
          <p:nvPr/>
        </p:nvSpPr>
        <p:spPr>
          <a:xfrm>
            <a:off x="5980323" y="1683743"/>
            <a:ext cx="2214390" cy="793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A92FF449-275B-4676-8E46-DEE242F544AE}"/>
              </a:ext>
            </a:extLst>
          </p:cNvPr>
          <p:cNvSpPr/>
          <p:nvPr/>
        </p:nvSpPr>
        <p:spPr>
          <a:xfrm rot="10426854">
            <a:off x="3128789" y="4418453"/>
            <a:ext cx="2335576" cy="9915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Down 7">
            <a:extLst>
              <a:ext uri="{FF2B5EF4-FFF2-40B4-BE49-F238E27FC236}">
                <a16:creationId xmlns:a16="http://schemas.microsoft.com/office/drawing/2014/main" id="{9F4267FB-4EBD-42B1-92C7-2ED4FD50632E}"/>
              </a:ext>
            </a:extLst>
          </p:cNvPr>
          <p:cNvSpPr/>
          <p:nvPr/>
        </p:nvSpPr>
        <p:spPr>
          <a:xfrm rot="20666743">
            <a:off x="2745966" y="1805440"/>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CFAC4483-012A-481D-BEC8-1C885FEEC3B9}"/>
              </a:ext>
            </a:extLst>
          </p:cNvPr>
          <p:cNvSpPr/>
          <p:nvPr/>
        </p:nvSpPr>
        <p:spPr>
          <a:xfrm rot="9898634">
            <a:off x="6769394" y="4088028"/>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4E0FEAED-D0E3-4930-B39C-8847FDCE5AD0}"/>
              </a:ext>
            </a:extLst>
          </p:cNvPr>
          <p:cNvSpPr/>
          <p:nvPr/>
        </p:nvSpPr>
        <p:spPr>
          <a:xfrm>
            <a:off x="191180" y="1411365"/>
            <a:ext cx="4490989" cy="7932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Systemic Perpetuation/Maintenance of Power &amp; Privilege/Intersectionality</a:t>
            </a:r>
          </a:p>
        </p:txBody>
      </p:sp>
    </p:spTree>
    <p:extLst>
      <p:ext uri="{BB962C8B-B14F-4D97-AF65-F5344CB8AC3E}">
        <p14:creationId xmlns:p14="http://schemas.microsoft.com/office/powerpoint/2010/main" val="402874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D20-0BAF-4118-A319-E8DAF4E8CC1B}"/>
              </a:ext>
            </a:extLst>
          </p:cNvPr>
          <p:cNvSpPr>
            <a:spLocks noGrp="1"/>
          </p:cNvSpPr>
          <p:nvPr>
            <p:ph type="title"/>
          </p:nvPr>
        </p:nvSpPr>
        <p:spPr/>
        <p:txBody>
          <a:bodyPr/>
          <a:lstStyle/>
          <a:p>
            <a:r>
              <a:rPr lang="en-US" dirty="0"/>
              <a:t>Dimensions of Poverty</a:t>
            </a:r>
          </a:p>
        </p:txBody>
      </p:sp>
      <p:sp>
        <p:nvSpPr>
          <p:cNvPr id="3" name="Rectangle 2">
            <a:extLst>
              <a:ext uri="{FF2B5EF4-FFF2-40B4-BE49-F238E27FC236}">
                <a16:creationId xmlns:a16="http://schemas.microsoft.com/office/drawing/2014/main" id="{16997C82-00D3-4A28-87B8-E88384A4CF5A}"/>
              </a:ext>
            </a:extLst>
          </p:cNvPr>
          <p:cNvSpPr/>
          <p:nvPr/>
        </p:nvSpPr>
        <p:spPr>
          <a:xfrm>
            <a:off x="1498294" y="3256861"/>
            <a:ext cx="2908453" cy="8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Adversity/threat</a:t>
            </a:r>
          </a:p>
        </p:txBody>
      </p:sp>
      <p:sp>
        <p:nvSpPr>
          <p:cNvPr id="4" name="Rectangle 3">
            <a:extLst>
              <a:ext uri="{FF2B5EF4-FFF2-40B4-BE49-F238E27FC236}">
                <a16:creationId xmlns:a16="http://schemas.microsoft.com/office/drawing/2014/main" id="{6FB6CE42-9202-47C6-82B0-268E4424E368}"/>
              </a:ext>
            </a:extLst>
          </p:cNvPr>
          <p:cNvSpPr/>
          <p:nvPr/>
        </p:nvSpPr>
        <p:spPr>
          <a:xfrm>
            <a:off x="4559147" y="2555913"/>
            <a:ext cx="2908453" cy="160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Unpredictability/</a:t>
            </a:r>
          </a:p>
          <a:p>
            <a:pPr algn="ctr"/>
            <a:r>
              <a:rPr lang="en-US" dirty="0"/>
              <a:t>Uncontrollability</a:t>
            </a:r>
          </a:p>
        </p:txBody>
      </p:sp>
      <p:sp>
        <p:nvSpPr>
          <p:cNvPr id="5" name="Rectangle 4">
            <a:extLst>
              <a:ext uri="{FF2B5EF4-FFF2-40B4-BE49-F238E27FC236}">
                <a16:creationId xmlns:a16="http://schemas.microsoft.com/office/drawing/2014/main" id="{54B99F5D-DE62-44E2-98D5-A9B88F1F2595}"/>
              </a:ext>
            </a:extLst>
          </p:cNvPr>
          <p:cNvSpPr/>
          <p:nvPr/>
        </p:nvSpPr>
        <p:spPr>
          <a:xfrm>
            <a:off x="7620000" y="2657816"/>
            <a:ext cx="2908453" cy="79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Deprivation</a:t>
            </a:r>
          </a:p>
        </p:txBody>
      </p:sp>
      <p:sp>
        <p:nvSpPr>
          <p:cNvPr id="6" name="Arrow: Curved Down 5">
            <a:extLst>
              <a:ext uri="{FF2B5EF4-FFF2-40B4-BE49-F238E27FC236}">
                <a16:creationId xmlns:a16="http://schemas.microsoft.com/office/drawing/2014/main" id="{4034EC88-A029-44A9-9031-CA853D4F0F91}"/>
              </a:ext>
            </a:extLst>
          </p:cNvPr>
          <p:cNvSpPr/>
          <p:nvPr/>
        </p:nvSpPr>
        <p:spPr>
          <a:xfrm>
            <a:off x="5980323" y="1683743"/>
            <a:ext cx="2214390" cy="793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A92FF449-275B-4676-8E46-DEE242F544AE}"/>
              </a:ext>
            </a:extLst>
          </p:cNvPr>
          <p:cNvSpPr/>
          <p:nvPr/>
        </p:nvSpPr>
        <p:spPr>
          <a:xfrm rot="10426854">
            <a:off x="3128789" y="4418453"/>
            <a:ext cx="2335576" cy="9915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Down 7">
            <a:extLst>
              <a:ext uri="{FF2B5EF4-FFF2-40B4-BE49-F238E27FC236}">
                <a16:creationId xmlns:a16="http://schemas.microsoft.com/office/drawing/2014/main" id="{9F4267FB-4EBD-42B1-92C7-2ED4FD50632E}"/>
              </a:ext>
            </a:extLst>
          </p:cNvPr>
          <p:cNvSpPr/>
          <p:nvPr/>
        </p:nvSpPr>
        <p:spPr>
          <a:xfrm rot="20666743">
            <a:off x="2745966" y="1805440"/>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CFAC4483-012A-481D-BEC8-1C885FEEC3B9}"/>
              </a:ext>
            </a:extLst>
          </p:cNvPr>
          <p:cNvSpPr/>
          <p:nvPr/>
        </p:nvSpPr>
        <p:spPr>
          <a:xfrm rot="9898634">
            <a:off x="6769394" y="4088028"/>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3D4DDFEA-E607-4D7B-ADB3-9ED60AEC59D0}"/>
              </a:ext>
            </a:extLst>
          </p:cNvPr>
          <p:cNvSpPr/>
          <p:nvPr/>
        </p:nvSpPr>
        <p:spPr>
          <a:xfrm>
            <a:off x="7146784" y="1483434"/>
            <a:ext cx="3899971" cy="51779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Stereotyping/Single Story</a:t>
            </a:r>
          </a:p>
        </p:txBody>
      </p:sp>
      <p:sp>
        <p:nvSpPr>
          <p:cNvPr id="13" name="Rectangle 12">
            <a:extLst>
              <a:ext uri="{FF2B5EF4-FFF2-40B4-BE49-F238E27FC236}">
                <a16:creationId xmlns:a16="http://schemas.microsoft.com/office/drawing/2014/main" id="{4E0FEAED-D0E3-4930-B39C-8847FDCE5AD0}"/>
              </a:ext>
            </a:extLst>
          </p:cNvPr>
          <p:cNvSpPr/>
          <p:nvPr/>
        </p:nvSpPr>
        <p:spPr>
          <a:xfrm>
            <a:off x="191180" y="1411365"/>
            <a:ext cx="4490989" cy="7932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Systemic Perpetuation/Maintenance of Power &amp; Privilege/Intersectionality</a:t>
            </a:r>
          </a:p>
        </p:txBody>
      </p:sp>
    </p:spTree>
    <p:extLst>
      <p:ext uri="{BB962C8B-B14F-4D97-AF65-F5344CB8AC3E}">
        <p14:creationId xmlns:p14="http://schemas.microsoft.com/office/powerpoint/2010/main" val="355755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D20-0BAF-4118-A319-E8DAF4E8CC1B}"/>
              </a:ext>
            </a:extLst>
          </p:cNvPr>
          <p:cNvSpPr>
            <a:spLocks noGrp="1"/>
          </p:cNvSpPr>
          <p:nvPr>
            <p:ph type="title"/>
          </p:nvPr>
        </p:nvSpPr>
        <p:spPr/>
        <p:txBody>
          <a:bodyPr/>
          <a:lstStyle/>
          <a:p>
            <a:r>
              <a:rPr lang="en-US" dirty="0"/>
              <a:t>Dimensions of Poverty</a:t>
            </a:r>
          </a:p>
        </p:txBody>
      </p:sp>
      <p:sp>
        <p:nvSpPr>
          <p:cNvPr id="3" name="Rectangle 2">
            <a:extLst>
              <a:ext uri="{FF2B5EF4-FFF2-40B4-BE49-F238E27FC236}">
                <a16:creationId xmlns:a16="http://schemas.microsoft.com/office/drawing/2014/main" id="{16997C82-00D3-4A28-87B8-E88384A4CF5A}"/>
              </a:ext>
            </a:extLst>
          </p:cNvPr>
          <p:cNvSpPr/>
          <p:nvPr/>
        </p:nvSpPr>
        <p:spPr>
          <a:xfrm>
            <a:off x="1498294" y="3256861"/>
            <a:ext cx="2908453" cy="8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Adversity/threat</a:t>
            </a:r>
          </a:p>
        </p:txBody>
      </p:sp>
      <p:sp>
        <p:nvSpPr>
          <p:cNvPr id="4" name="Rectangle 3">
            <a:extLst>
              <a:ext uri="{FF2B5EF4-FFF2-40B4-BE49-F238E27FC236}">
                <a16:creationId xmlns:a16="http://schemas.microsoft.com/office/drawing/2014/main" id="{6FB6CE42-9202-47C6-82B0-268E4424E368}"/>
              </a:ext>
            </a:extLst>
          </p:cNvPr>
          <p:cNvSpPr/>
          <p:nvPr/>
        </p:nvSpPr>
        <p:spPr>
          <a:xfrm>
            <a:off x="4559147" y="2555913"/>
            <a:ext cx="2908453" cy="160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Unpredictability/</a:t>
            </a:r>
          </a:p>
          <a:p>
            <a:pPr algn="ctr"/>
            <a:r>
              <a:rPr lang="en-US" dirty="0"/>
              <a:t>Uncontrollability</a:t>
            </a:r>
          </a:p>
        </p:txBody>
      </p:sp>
      <p:sp>
        <p:nvSpPr>
          <p:cNvPr id="5" name="Rectangle 4">
            <a:extLst>
              <a:ext uri="{FF2B5EF4-FFF2-40B4-BE49-F238E27FC236}">
                <a16:creationId xmlns:a16="http://schemas.microsoft.com/office/drawing/2014/main" id="{54B99F5D-DE62-44E2-98D5-A9B88F1F2595}"/>
              </a:ext>
            </a:extLst>
          </p:cNvPr>
          <p:cNvSpPr/>
          <p:nvPr/>
        </p:nvSpPr>
        <p:spPr>
          <a:xfrm>
            <a:off x="7620000" y="2657816"/>
            <a:ext cx="2908453" cy="79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Deprivation</a:t>
            </a:r>
          </a:p>
        </p:txBody>
      </p:sp>
      <p:sp>
        <p:nvSpPr>
          <p:cNvPr id="6" name="Arrow: Curved Down 5">
            <a:extLst>
              <a:ext uri="{FF2B5EF4-FFF2-40B4-BE49-F238E27FC236}">
                <a16:creationId xmlns:a16="http://schemas.microsoft.com/office/drawing/2014/main" id="{4034EC88-A029-44A9-9031-CA853D4F0F91}"/>
              </a:ext>
            </a:extLst>
          </p:cNvPr>
          <p:cNvSpPr/>
          <p:nvPr/>
        </p:nvSpPr>
        <p:spPr>
          <a:xfrm>
            <a:off x="5980323" y="1683743"/>
            <a:ext cx="2214390" cy="793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A92FF449-275B-4676-8E46-DEE242F544AE}"/>
              </a:ext>
            </a:extLst>
          </p:cNvPr>
          <p:cNvSpPr/>
          <p:nvPr/>
        </p:nvSpPr>
        <p:spPr>
          <a:xfrm rot="10426854">
            <a:off x="3128789" y="4418453"/>
            <a:ext cx="2335576" cy="9915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Down 7">
            <a:extLst>
              <a:ext uri="{FF2B5EF4-FFF2-40B4-BE49-F238E27FC236}">
                <a16:creationId xmlns:a16="http://schemas.microsoft.com/office/drawing/2014/main" id="{9F4267FB-4EBD-42B1-92C7-2ED4FD50632E}"/>
              </a:ext>
            </a:extLst>
          </p:cNvPr>
          <p:cNvSpPr/>
          <p:nvPr/>
        </p:nvSpPr>
        <p:spPr>
          <a:xfrm rot="20666743">
            <a:off x="2745966" y="1805440"/>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CFAC4483-012A-481D-BEC8-1C885FEEC3B9}"/>
              </a:ext>
            </a:extLst>
          </p:cNvPr>
          <p:cNvSpPr/>
          <p:nvPr/>
        </p:nvSpPr>
        <p:spPr>
          <a:xfrm rot="9898634">
            <a:off x="6769394" y="4088028"/>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5F454E5F-321A-4037-934C-3321929BB313}"/>
              </a:ext>
            </a:extLst>
          </p:cNvPr>
          <p:cNvSpPr/>
          <p:nvPr/>
        </p:nvSpPr>
        <p:spPr>
          <a:xfrm>
            <a:off x="1202873" y="5358565"/>
            <a:ext cx="3899971" cy="51779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Discrimination/Harassment</a:t>
            </a:r>
          </a:p>
        </p:txBody>
      </p:sp>
      <p:sp>
        <p:nvSpPr>
          <p:cNvPr id="11" name="Rectangle 10">
            <a:extLst>
              <a:ext uri="{FF2B5EF4-FFF2-40B4-BE49-F238E27FC236}">
                <a16:creationId xmlns:a16="http://schemas.microsoft.com/office/drawing/2014/main" id="{3D4DDFEA-E607-4D7B-ADB3-9ED60AEC59D0}"/>
              </a:ext>
            </a:extLst>
          </p:cNvPr>
          <p:cNvSpPr/>
          <p:nvPr/>
        </p:nvSpPr>
        <p:spPr>
          <a:xfrm>
            <a:off x="7146784" y="1483434"/>
            <a:ext cx="3899971" cy="51779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Stereotyping/Single Story</a:t>
            </a:r>
          </a:p>
        </p:txBody>
      </p:sp>
      <p:sp>
        <p:nvSpPr>
          <p:cNvPr id="13" name="Rectangle 12">
            <a:extLst>
              <a:ext uri="{FF2B5EF4-FFF2-40B4-BE49-F238E27FC236}">
                <a16:creationId xmlns:a16="http://schemas.microsoft.com/office/drawing/2014/main" id="{4E0FEAED-D0E3-4930-B39C-8847FDCE5AD0}"/>
              </a:ext>
            </a:extLst>
          </p:cNvPr>
          <p:cNvSpPr/>
          <p:nvPr/>
        </p:nvSpPr>
        <p:spPr>
          <a:xfrm>
            <a:off x="191180" y="1411365"/>
            <a:ext cx="4490989" cy="7932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Systemic Perpetuation/Maintenance of Power &amp; Privilege/Intersectionality</a:t>
            </a:r>
          </a:p>
        </p:txBody>
      </p:sp>
    </p:spTree>
    <p:extLst>
      <p:ext uri="{BB962C8B-B14F-4D97-AF65-F5344CB8AC3E}">
        <p14:creationId xmlns:p14="http://schemas.microsoft.com/office/powerpoint/2010/main" val="58633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D20-0BAF-4118-A319-E8DAF4E8CC1B}"/>
              </a:ext>
            </a:extLst>
          </p:cNvPr>
          <p:cNvSpPr>
            <a:spLocks noGrp="1"/>
          </p:cNvSpPr>
          <p:nvPr>
            <p:ph type="title"/>
          </p:nvPr>
        </p:nvSpPr>
        <p:spPr/>
        <p:txBody>
          <a:bodyPr/>
          <a:lstStyle/>
          <a:p>
            <a:r>
              <a:rPr lang="en-US" dirty="0"/>
              <a:t>Dimensions of Poverty</a:t>
            </a:r>
          </a:p>
        </p:txBody>
      </p:sp>
      <p:sp>
        <p:nvSpPr>
          <p:cNvPr id="3" name="Rectangle 2">
            <a:extLst>
              <a:ext uri="{FF2B5EF4-FFF2-40B4-BE49-F238E27FC236}">
                <a16:creationId xmlns:a16="http://schemas.microsoft.com/office/drawing/2014/main" id="{16997C82-00D3-4A28-87B8-E88384A4CF5A}"/>
              </a:ext>
            </a:extLst>
          </p:cNvPr>
          <p:cNvSpPr/>
          <p:nvPr/>
        </p:nvSpPr>
        <p:spPr>
          <a:xfrm>
            <a:off x="1498294" y="3256861"/>
            <a:ext cx="2908453" cy="87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Adversity/threat</a:t>
            </a:r>
          </a:p>
        </p:txBody>
      </p:sp>
      <p:sp>
        <p:nvSpPr>
          <p:cNvPr id="4" name="Rectangle 3">
            <a:extLst>
              <a:ext uri="{FF2B5EF4-FFF2-40B4-BE49-F238E27FC236}">
                <a16:creationId xmlns:a16="http://schemas.microsoft.com/office/drawing/2014/main" id="{6FB6CE42-9202-47C6-82B0-268E4424E368}"/>
              </a:ext>
            </a:extLst>
          </p:cNvPr>
          <p:cNvSpPr/>
          <p:nvPr/>
        </p:nvSpPr>
        <p:spPr>
          <a:xfrm>
            <a:off x="4559147" y="2555913"/>
            <a:ext cx="2908453" cy="160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Unpredictability/</a:t>
            </a:r>
          </a:p>
          <a:p>
            <a:pPr algn="ctr"/>
            <a:r>
              <a:rPr lang="en-US" dirty="0"/>
              <a:t>Uncontrollability</a:t>
            </a:r>
          </a:p>
        </p:txBody>
      </p:sp>
      <p:sp>
        <p:nvSpPr>
          <p:cNvPr id="5" name="Rectangle 4">
            <a:extLst>
              <a:ext uri="{FF2B5EF4-FFF2-40B4-BE49-F238E27FC236}">
                <a16:creationId xmlns:a16="http://schemas.microsoft.com/office/drawing/2014/main" id="{54B99F5D-DE62-44E2-98D5-A9B88F1F2595}"/>
              </a:ext>
            </a:extLst>
          </p:cNvPr>
          <p:cNvSpPr/>
          <p:nvPr/>
        </p:nvSpPr>
        <p:spPr>
          <a:xfrm>
            <a:off x="7620000" y="2657816"/>
            <a:ext cx="2908453" cy="79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Deprivation</a:t>
            </a:r>
          </a:p>
        </p:txBody>
      </p:sp>
      <p:sp>
        <p:nvSpPr>
          <p:cNvPr id="6" name="Arrow: Curved Down 5">
            <a:extLst>
              <a:ext uri="{FF2B5EF4-FFF2-40B4-BE49-F238E27FC236}">
                <a16:creationId xmlns:a16="http://schemas.microsoft.com/office/drawing/2014/main" id="{4034EC88-A029-44A9-9031-CA853D4F0F91}"/>
              </a:ext>
            </a:extLst>
          </p:cNvPr>
          <p:cNvSpPr/>
          <p:nvPr/>
        </p:nvSpPr>
        <p:spPr>
          <a:xfrm>
            <a:off x="5980323" y="1683743"/>
            <a:ext cx="2214390" cy="793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A92FF449-275B-4676-8E46-DEE242F544AE}"/>
              </a:ext>
            </a:extLst>
          </p:cNvPr>
          <p:cNvSpPr/>
          <p:nvPr/>
        </p:nvSpPr>
        <p:spPr>
          <a:xfrm rot="10426854">
            <a:off x="3128789" y="4418453"/>
            <a:ext cx="2335576" cy="9915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Down 7">
            <a:extLst>
              <a:ext uri="{FF2B5EF4-FFF2-40B4-BE49-F238E27FC236}">
                <a16:creationId xmlns:a16="http://schemas.microsoft.com/office/drawing/2014/main" id="{9F4267FB-4EBD-42B1-92C7-2ED4FD50632E}"/>
              </a:ext>
            </a:extLst>
          </p:cNvPr>
          <p:cNvSpPr/>
          <p:nvPr/>
        </p:nvSpPr>
        <p:spPr>
          <a:xfrm rot="20666743">
            <a:off x="2745966" y="1805440"/>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CFAC4483-012A-481D-BEC8-1C885FEEC3B9}"/>
              </a:ext>
            </a:extLst>
          </p:cNvPr>
          <p:cNvSpPr/>
          <p:nvPr/>
        </p:nvSpPr>
        <p:spPr>
          <a:xfrm rot="9898634">
            <a:off x="6769394" y="4088028"/>
            <a:ext cx="2335576" cy="991518"/>
          </a:xfrm>
          <a:prstGeom prst="curved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5F454E5F-321A-4037-934C-3321929BB313}"/>
              </a:ext>
            </a:extLst>
          </p:cNvPr>
          <p:cNvSpPr/>
          <p:nvPr/>
        </p:nvSpPr>
        <p:spPr>
          <a:xfrm>
            <a:off x="1202873" y="5358565"/>
            <a:ext cx="3899971" cy="51779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Discrimination/Harassment</a:t>
            </a:r>
          </a:p>
        </p:txBody>
      </p:sp>
      <p:sp>
        <p:nvSpPr>
          <p:cNvPr id="11" name="Rectangle 10">
            <a:extLst>
              <a:ext uri="{FF2B5EF4-FFF2-40B4-BE49-F238E27FC236}">
                <a16:creationId xmlns:a16="http://schemas.microsoft.com/office/drawing/2014/main" id="{3D4DDFEA-E607-4D7B-ADB3-9ED60AEC59D0}"/>
              </a:ext>
            </a:extLst>
          </p:cNvPr>
          <p:cNvSpPr/>
          <p:nvPr/>
        </p:nvSpPr>
        <p:spPr>
          <a:xfrm>
            <a:off x="7146784" y="1483434"/>
            <a:ext cx="3899971" cy="51779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Stereotyping/Single Story</a:t>
            </a:r>
          </a:p>
        </p:txBody>
      </p:sp>
      <p:sp>
        <p:nvSpPr>
          <p:cNvPr id="12" name="Rectangle 11">
            <a:extLst>
              <a:ext uri="{FF2B5EF4-FFF2-40B4-BE49-F238E27FC236}">
                <a16:creationId xmlns:a16="http://schemas.microsoft.com/office/drawing/2014/main" id="{6B2C578C-052A-4CF1-A43F-FDEA169C1918}"/>
              </a:ext>
            </a:extLst>
          </p:cNvPr>
          <p:cNvSpPr/>
          <p:nvPr/>
        </p:nvSpPr>
        <p:spPr>
          <a:xfrm>
            <a:off x="7937182" y="4824245"/>
            <a:ext cx="3899971" cy="7932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Patronizing/Paternalism/White Savior/De-centering/Shaming</a:t>
            </a:r>
          </a:p>
        </p:txBody>
      </p:sp>
      <p:sp>
        <p:nvSpPr>
          <p:cNvPr id="13" name="Rectangle 12">
            <a:extLst>
              <a:ext uri="{FF2B5EF4-FFF2-40B4-BE49-F238E27FC236}">
                <a16:creationId xmlns:a16="http://schemas.microsoft.com/office/drawing/2014/main" id="{4E0FEAED-D0E3-4930-B39C-8847FDCE5AD0}"/>
              </a:ext>
            </a:extLst>
          </p:cNvPr>
          <p:cNvSpPr/>
          <p:nvPr/>
        </p:nvSpPr>
        <p:spPr>
          <a:xfrm>
            <a:off x="191180" y="1411365"/>
            <a:ext cx="4490989" cy="7932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Systemic Perpetuation/Maintenance of Power &amp; Privilege/Intersectionality</a:t>
            </a:r>
          </a:p>
        </p:txBody>
      </p:sp>
    </p:spTree>
    <p:extLst>
      <p:ext uri="{BB962C8B-B14F-4D97-AF65-F5344CB8AC3E}">
        <p14:creationId xmlns:p14="http://schemas.microsoft.com/office/powerpoint/2010/main" val="281170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424555118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9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718FB8-5EEF-46C1-A9FF-4E334BD26880}"/>
              </a:ext>
            </a:extLst>
          </p:cNvPr>
          <p:cNvGrpSpPr/>
          <p:nvPr/>
        </p:nvGrpSpPr>
        <p:grpSpPr>
          <a:xfrm>
            <a:off x="2007487" y="349250"/>
            <a:ext cx="8177026" cy="6159500"/>
            <a:chOff x="1321658" y="609600"/>
            <a:chExt cx="6075007" cy="4572000"/>
          </a:xfrm>
        </p:grpSpPr>
        <p:pic>
          <p:nvPicPr>
            <p:cNvPr id="5" name="Picture 4">
              <a:extLst>
                <a:ext uri="{FF2B5EF4-FFF2-40B4-BE49-F238E27FC236}">
                  <a16:creationId xmlns:a16="http://schemas.microsoft.com/office/drawing/2014/main" id="{12521F5F-467B-40AC-975F-CB46BA5222CD}"/>
                </a:ext>
              </a:extLst>
            </p:cNvPr>
            <p:cNvPicPr>
              <a:picLocks noChangeAspect="1"/>
            </p:cNvPicPr>
            <p:nvPr/>
          </p:nvPicPr>
          <p:blipFill>
            <a:blip r:embed="rId2"/>
            <a:stretch>
              <a:fillRect/>
            </a:stretch>
          </p:blipFill>
          <p:spPr>
            <a:xfrm>
              <a:off x="1321658" y="609600"/>
              <a:ext cx="4572000" cy="4572000"/>
            </a:xfrm>
            <a:prstGeom prst="rect">
              <a:avLst/>
            </a:prstGeom>
          </p:spPr>
        </p:pic>
        <p:pic>
          <p:nvPicPr>
            <p:cNvPr id="6" name="Picture 5">
              <a:extLst>
                <a:ext uri="{FF2B5EF4-FFF2-40B4-BE49-F238E27FC236}">
                  <a16:creationId xmlns:a16="http://schemas.microsoft.com/office/drawing/2014/main" id="{8B892876-5542-4AB7-869D-8469077B90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597"/>
            <a:stretch/>
          </p:blipFill>
          <p:spPr bwMode="auto">
            <a:xfrm>
              <a:off x="5905500" y="2596663"/>
              <a:ext cx="1491164" cy="11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Image may contain: 1 person">
              <a:extLst>
                <a:ext uri="{FF2B5EF4-FFF2-40B4-BE49-F238E27FC236}">
                  <a16:creationId xmlns:a16="http://schemas.microsoft.com/office/drawing/2014/main" id="{23396C86-51CB-486E-9FE4-5E2F282AE83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68" r="21586"/>
            <a:stretch/>
          </p:blipFill>
          <p:spPr bwMode="auto">
            <a:xfrm>
              <a:off x="5893659" y="3763254"/>
              <a:ext cx="1503005" cy="1418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D67BFB-D66E-4A13-827F-520F3DD8288D}"/>
                </a:ext>
              </a:extLst>
            </p:cNvPr>
            <p:cNvPicPr>
              <a:picLocks noChangeAspect="1"/>
            </p:cNvPicPr>
            <p:nvPr/>
          </p:nvPicPr>
          <p:blipFill rotWithShape="1">
            <a:blip r:embed="rId5"/>
            <a:srcRect t="11163"/>
            <a:stretch/>
          </p:blipFill>
          <p:spPr>
            <a:xfrm>
              <a:off x="5905500" y="609600"/>
              <a:ext cx="1491165" cy="1987063"/>
            </a:xfrm>
            <a:prstGeom prst="rect">
              <a:avLst/>
            </a:prstGeom>
          </p:spPr>
        </p:pic>
      </p:grpSp>
    </p:spTree>
    <p:extLst>
      <p:ext uri="{BB962C8B-B14F-4D97-AF65-F5344CB8AC3E}">
        <p14:creationId xmlns:p14="http://schemas.microsoft.com/office/powerpoint/2010/main" val="56929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17335034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04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204476419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70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hildhood Abuse Leaves 'Devastating Impact' on Adults | MedPage Today">
            <a:extLst>
              <a:ext uri="{FF2B5EF4-FFF2-40B4-BE49-F238E27FC236}">
                <a16:creationId xmlns:a16="http://schemas.microsoft.com/office/drawing/2014/main" id="{4493BE25-35CA-4D4E-A75A-4F8E3FC79E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55" b="11964"/>
          <a:stretch/>
        </p:blipFill>
        <p:spPr bwMode="auto">
          <a:xfrm>
            <a:off x="6557147" y="549275"/>
            <a:ext cx="5083992" cy="2880518"/>
          </a:xfrm>
          <a:custGeom>
            <a:avLst/>
            <a:gdLst/>
            <a:ahLst/>
            <a:cxnLst/>
            <a:rect l="l" t="t" r="r" b="b"/>
            <a:pathLst>
              <a:path w="5083992" h="2880518">
                <a:moveTo>
                  <a:pt x="0" y="0"/>
                </a:moveTo>
                <a:lnTo>
                  <a:pt x="5083992" y="0"/>
                </a:lnTo>
                <a:lnTo>
                  <a:pt x="5083992" y="2880518"/>
                </a:lnTo>
                <a:lnTo>
                  <a:pt x="0" y="2880518"/>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1B92DB-2FA4-44BA-B512-A6B9E55B50A9}"/>
              </a:ext>
            </a:extLst>
          </p:cNvPr>
          <p:cNvSpPr>
            <a:spLocks noGrp="1"/>
          </p:cNvSpPr>
          <p:nvPr>
            <p:ph type="title"/>
          </p:nvPr>
        </p:nvSpPr>
        <p:spPr>
          <a:xfrm>
            <a:off x="550864" y="549275"/>
            <a:ext cx="5437186" cy="1304356"/>
          </a:xfrm>
        </p:spPr>
        <p:txBody>
          <a:bodyPr vert="horz" wrap="square" lIns="0" tIns="0" rIns="0" bIns="0" rtlCol="0" anchor="b" anchorCtr="0">
            <a:normAutofit/>
          </a:bodyPr>
          <a:lstStyle/>
          <a:p>
            <a:r>
              <a:rPr lang="en-US" sz="4000" kern="1200" dirty="0">
                <a:solidFill>
                  <a:schemeClr val="tx1"/>
                </a:solidFill>
                <a:latin typeface="+mj-lt"/>
                <a:ea typeface="+mj-ea"/>
                <a:cs typeface="+mj-cs"/>
              </a:rPr>
              <a:t>What is a sensitive period?</a:t>
            </a:r>
          </a:p>
        </p:txBody>
      </p:sp>
      <p:sp>
        <p:nvSpPr>
          <p:cNvPr id="3" name="Content Placeholder 2">
            <a:extLst>
              <a:ext uri="{FF2B5EF4-FFF2-40B4-BE49-F238E27FC236}">
                <a16:creationId xmlns:a16="http://schemas.microsoft.com/office/drawing/2014/main" id="{56C145B1-37B0-4C74-8F64-A05EC65B7634}"/>
              </a:ext>
            </a:extLst>
          </p:cNvPr>
          <p:cNvSpPr>
            <a:spLocks noGrp="1"/>
          </p:cNvSpPr>
          <p:nvPr>
            <p:ph idx="1"/>
          </p:nvPr>
        </p:nvSpPr>
        <p:spPr>
          <a:xfrm>
            <a:off x="569099" y="2275928"/>
            <a:ext cx="5437187" cy="2682889"/>
          </a:xfrm>
        </p:spPr>
        <p:txBody>
          <a:bodyPr vert="horz" wrap="square" lIns="0" tIns="0" rIns="0" bIns="0" rtlCol="0" anchor="t">
            <a:normAutofit/>
          </a:bodyPr>
          <a:lstStyle/>
          <a:p>
            <a:pPr>
              <a:buFont typeface="Arial" panose="020B0604020202020204" pitchFamily="34" charset="0"/>
              <a:buChar char="•"/>
            </a:pPr>
            <a:r>
              <a:rPr lang="en-US" sz="2400" dirty="0">
                <a:solidFill>
                  <a:schemeClr val="accent3">
                    <a:lumMod val="50000"/>
                  </a:schemeClr>
                </a:solidFill>
              </a:rPr>
              <a:t>A time in life when an organism is especially open to experience</a:t>
            </a:r>
          </a:p>
          <a:p>
            <a:pPr>
              <a:buFont typeface="Arial" panose="020B0604020202020204" pitchFamily="34" charset="0"/>
              <a:buChar char="•"/>
            </a:pPr>
            <a:r>
              <a:rPr lang="en-US" sz="2400" dirty="0">
                <a:solidFill>
                  <a:schemeClr val="accent3">
                    <a:lumMod val="50000"/>
                  </a:schemeClr>
                </a:solidFill>
              </a:rPr>
              <a:t>     -the presence of positives</a:t>
            </a:r>
          </a:p>
          <a:p>
            <a:pPr>
              <a:buFont typeface="Arial" panose="020B0604020202020204" pitchFamily="34" charset="0"/>
              <a:buChar char="•"/>
            </a:pPr>
            <a:r>
              <a:rPr lang="en-US" sz="2400" dirty="0">
                <a:solidFill>
                  <a:schemeClr val="accent3">
                    <a:lumMod val="50000"/>
                  </a:schemeClr>
                </a:solidFill>
              </a:rPr>
              <a:t>    - the presence of negative</a:t>
            </a:r>
          </a:p>
          <a:p>
            <a:pPr>
              <a:buFont typeface="Arial" panose="020B0604020202020204" pitchFamily="34" charset="0"/>
              <a:buChar char="•"/>
            </a:pPr>
            <a:r>
              <a:rPr lang="en-US" sz="2400" dirty="0">
                <a:solidFill>
                  <a:schemeClr val="accent3">
                    <a:lumMod val="50000"/>
                  </a:schemeClr>
                </a:solidFill>
              </a:rPr>
              <a:t>    - the absence of expected positives</a:t>
            </a:r>
          </a:p>
        </p:txBody>
      </p:sp>
      <p:pic>
        <p:nvPicPr>
          <p:cNvPr id="8198" name="Picture 6" descr="An age-by-age guide to reading to kids">
            <a:extLst>
              <a:ext uri="{FF2B5EF4-FFF2-40B4-BE49-F238E27FC236}">
                <a16:creationId xmlns:a16="http://schemas.microsoft.com/office/drawing/2014/main" id="{8467FC68-C0DA-45A0-BF68-13F88A3EF9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1" r="-2" b="-2"/>
          <a:stretch/>
        </p:blipFill>
        <p:spPr bwMode="auto">
          <a:xfrm>
            <a:off x="6557147" y="3429794"/>
            <a:ext cx="5083992" cy="2880518"/>
          </a:xfrm>
          <a:custGeom>
            <a:avLst/>
            <a:gdLst/>
            <a:ahLst/>
            <a:cxnLst/>
            <a:rect l="l" t="t" r="r" b="b"/>
            <a:pathLst>
              <a:path w="5083992" h="2880518">
                <a:moveTo>
                  <a:pt x="0" y="0"/>
                </a:moveTo>
                <a:lnTo>
                  <a:pt x="5083992" y="0"/>
                </a:lnTo>
                <a:lnTo>
                  <a:pt x="5083992" y="2880518"/>
                </a:lnTo>
                <a:lnTo>
                  <a:pt x="0" y="2880518"/>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96F22430-7057-4146-A745-2E811683257A}"/>
              </a:ext>
            </a:extLst>
          </p:cNvPr>
          <p:cNvSpPr>
            <a:spLocks noGrp="1"/>
          </p:cNvSpPr>
          <p:nvPr>
            <p:ph type="sldNum" sz="quarter" idx="12"/>
          </p:nvPr>
        </p:nvSpPr>
        <p:spPr>
          <a:xfrm>
            <a:off x="9948863" y="6507212"/>
            <a:ext cx="1692274" cy="153888"/>
          </a:xfrm>
        </p:spPr>
        <p:txBody>
          <a:bodyPr vert="horz" wrap="square" lIns="0" tIns="0" rIns="0" bIns="0" rtlCol="0" anchor="ctr">
            <a:normAutofit fontScale="92500" lnSpcReduction="10000"/>
          </a:bodyPr>
          <a:lstStyle/>
          <a:p>
            <a:pPr>
              <a:spcAft>
                <a:spcPts val="600"/>
              </a:spcAft>
            </a:pPr>
            <a:fld id="{DBA1B0FB-D917-4C8C-928F-313BD683BF39}" type="slidenum">
              <a:rPr lang="en-US" smtClean="0">
                <a:solidFill>
                  <a:schemeClr val="tx1">
                    <a:alpha val="80000"/>
                  </a:schemeClr>
                </a:solidFill>
              </a:rPr>
              <a:pPr>
                <a:spcAft>
                  <a:spcPts val="600"/>
                </a:spcAft>
              </a:pPr>
              <a:t>21</a:t>
            </a:fld>
            <a:endParaRPr lang="en-US">
              <a:solidFill>
                <a:schemeClr val="tx1">
                  <a:alpha val="80000"/>
                </a:schemeClr>
              </a:solidFill>
            </a:endParaRPr>
          </a:p>
        </p:txBody>
      </p:sp>
    </p:spTree>
    <p:extLst>
      <p:ext uri="{BB962C8B-B14F-4D97-AF65-F5344CB8AC3E}">
        <p14:creationId xmlns:p14="http://schemas.microsoft.com/office/powerpoint/2010/main" val="134826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708D66E-C843-D11D-D77E-76A00372DD9A}"/>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5600" b="1" i="0" kern="1200" cap="all" baseline="0">
                <a:solidFill>
                  <a:schemeClr val="bg1"/>
                </a:solidFill>
                <a:latin typeface="+mj-lt"/>
                <a:ea typeface="+mj-ea"/>
                <a:cs typeface="+mj-cs"/>
              </a:rPr>
              <a:t>The fourth trimester</a:t>
            </a:r>
          </a:p>
        </p:txBody>
      </p:sp>
      <p:sp>
        <p:nvSpPr>
          <p:cNvPr id="3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Picture 6" descr="A collage of a pregnant person&#10;&#10;Description automatically generated">
            <a:extLst>
              <a:ext uri="{FF2B5EF4-FFF2-40B4-BE49-F238E27FC236}">
                <a16:creationId xmlns:a16="http://schemas.microsoft.com/office/drawing/2014/main" id="{0728C865-76C8-9083-E0DF-F980B2375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926" y="2179792"/>
            <a:ext cx="5569864" cy="3620411"/>
          </a:xfrm>
          <a:prstGeom prst="rect">
            <a:avLst/>
          </a:prstGeom>
        </p:spPr>
      </p:pic>
      <p:sp>
        <p:nvSpPr>
          <p:cNvPr id="33"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33714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6839" name="Straight Connector 37683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76841" name="Rectangle 37684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834" name="Rectangle 2"/>
          <p:cNvSpPr>
            <a:spLocks noGrp="1" noChangeArrowheads="1"/>
          </p:cNvSpPr>
          <p:nvPr>
            <p:ph type="title"/>
          </p:nvPr>
        </p:nvSpPr>
        <p:spPr>
          <a:xfrm>
            <a:off x="457200" y="1598246"/>
            <a:ext cx="4412419" cy="3626217"/>
          </a:xfrm>
        </p:spPr>
        <p:txBody>
          <a:bodyPr vert="horz" lIns="91440" tIns="45720" rIns="91440" bIns="45720" rtlCol="0" anchor="t">
            <a:normAutofit/>
          </a:bodyPr>
          <a:lstStyle/>
          <a:p>
            <a:pPr algn="r"/>
            <a:r>
              <a:rPr lang="en-US" altLang="en-US" sz="2600" b="1" i="0" kern="1200" cap="all" baseline="0">
                <a:solidFill>
                  <a:schemeClr val="bg1"/>
                </a:solidFill>
                <a:latin typeface="+mj-lt"/>
                <a:ea typeface="+mj-ea"/>
                <a:cs typeface="+mj-cs"/>
              </a:rPr>
              <a:t>Benefits of Underdevelopment?</a:t>
            </a:r>
          </a:p>
        </p:txBody>
      </p:sp>
      <p:sp>
        <p:nvSpPr>
          <p:cNvPr id="37684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376845" name="Straight Connector 3768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35842" name="Picture 2" descr="http://neur2201.unsw.wikispaces.net/file/view/UCSF--Brain-Plasticity.jpg/161914291/742x297/UCSF--Brain-Plasticity.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6926" y="1901299"/>
            <a:ext cx="5569864" cy="4177398"/>
          </a:xfrm>
          <a:prstGeom prst="rect">
            <a:avLst/>
          </a:prstGeom>
          <a:noFill/>
          <a:extLst>
            <a:ext uri="{909E8E84-426E-40DD-AFC4-6F175D3DCCD1}">
              <a14:hiddenFill xmlns:a14="http://schemas.microsoft.com/office/drawing/2010/main">
                <a:solidFill>
                  <a:srgbClr val="FFFFFF"/>
                </a:solidFill>
              </a14:hiddenFill>
            </a:ext>
          </a:extLst>
        </p:spPr>
      </p:pic>
      <p:sp>
        <p:nvSpPr>
          <p:cNvPr id="37684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40424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26380" name="Straight Connector 826379">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826382" name="Rectangle 82638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375" name="Rectangle 7"/>
          <p:cNvSpPr>
            <a:spLocks noGrp="1" noChangeArrowheads="1"/>
          </p:cNvSpPr>
          <p:nvPr>
            <p:ph type="title"/>
          </p:nvPr>
        </p:nvSpPr>
        <p:spPr>
          <a:xfrm>
            <a:off x="6392582" y="1300480"/>
            <a:ext cx="5083527" cy="944880"/>
          </a:xfrm>
        </p:spPr>
        <p:txBody>
          <a:bodyPr vert="horz" lIns="91440" tIns="45720" rIns="91440" bIns="45720" rtlCol="0" anchor="b" anchorCtr="0">
            <a:normAutofit/>
          </a:bodyPr>
          <a:lstStyle/>
          <a:p>
            <a:r>
              <a:rPr lang="en-US" sz="2600" kern="1200" dirty="0">
                <a:solidFill>
                  <a:schemeClr val="tx1"/>
                </a:solidFill>
                <a:latin typeface="+mj-lt"/>
                <a:ea typeface="+mj-ea"/>
                <a:cs typeface="+mj-cs"/>
              </a:rPr>
              <a:t>The fetal and infant brain is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under active construction</a:t>
            </a:r>
          </a:p>
        </p:txBody>
      </p:sp>
      <p:sp>
        <p:nvSpPr>
          <p:cNvPr id="826384" name="Rectangle 82638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urons: Structure, Types, How They Work, Functions">
            <a:extLst>
              <a:ext uri="{FF2B5EF4-FFF2-40B4-BE49-F238E27FC236}">
                <a16:creationId xmlns:a16="http://schemas.microsoft.com/office/drawing/2014/main" id="{F95B8920-6B9E-B8DB-162C-F72BDD053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36" b="3"/>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F701556-C100-BCFE-B1BA-121B1D7DA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86" b="17747"/>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Lst>
        </p:spPr>
      </p:pic>
      <p:sp>
        <p:nvSpPr>
          <p:cNvPr id="826374" name="Text Box 6"/>
          <p:cNvSpPr txBox="1">
            <a:spLocks noChangeArrowheads="1"/>
          </p:cNvSpPr>
          <p:nvPr/>
        </p:nvSpPr>
        <p:spPr bwMode="auto">
          <a:xfrm>
            <a:off x="6392583" y="2645922"/>
            <a:ext cx="4434721" cy="3710427"/>
          </a:xfrm>
          <a:prstGeom prst="rect">
            <a:avLst/>
          </a:prstGeom>
        </p:spPr>
        <p:txBody>
          <a:bodyPr vert="horz" lIns="91440" tIns="45720" rIns="91440" bIns="45720" rtlCol="0" anchor="t">
            <a:normAutofit/>
          </a:bodyPr>
          <a:lstStyle/>
          <a:p>
            <a:pPr marL="342900" indent="-228600">
              <a:lnSpc>
                <a:spcPct val="90000"/>
              </a:lnSpc>
              <a:spcBef>
                <a:spcPct val="50000"/>
              </a:spcBef>
              <a:spcAft>
                <a:spcPts val="800"/>
              </a:spcAft>
              <a:buFont typeface="Arial" panose="020B0604020202020204" pitchFamily="34" charset="0"/>
              <a:buChar char="•"/>
            </a:pPr>
            <a:r>
              <a:rPr lang="en-US"/>
              <a:t>By seven weeks nerve cells in brain have begun forming primitive nerve paths</a:t>
            </a:r>
          </a:p>
          <a:p>
            <a:pPr marL="342900" indent="-228600">
              <a:lnSpc>
                <a:spcPct val="90000"/>
              </a:lnSpc>
              <a:spcBef>
                <a:spcPct val="50000"/>
              </a:spcBef>
              <a:spcAft>
                <a:spcPts val="800"/>
              </a:spcAft>
              <a:buFont typeface="Arial" panose="020B0604020202020204" pitchFamily="34" charset="0"/>
              <a:buChar char="•"/>
            </a:pPr>
            <a:r>
              <a:rPr lang="en-US"/>
              <a:t>Over 100,000 nerve cells/minute</a:t>
            </a:r>
          </a:p>
          <a:p>
            <a:pPr marL="342900" indent="-228600">
              <a:lnSpc>
                <a:spcPct val="90000"/>
              </a:lnSpc>
              <a:spcBef>
                <a:spcPct val="50000"/>
              </a:spcBef>
              <a:spcAft>
                <a:spcPts val="800"/>
              </a:spcAft>
              <a:buFont typeface="Arial" panose="020B0604020202020204" pitchFamily="34" charset="0"/>
              <a:buChar char="•"/>
            </a:pPr>
            <a:r>
              <a:rPr lang="en-US"/>
              <a:t> At birth the baby will have 100 billion nerve cells</a:t>
            </a:r>
          </a:p>
          <a:p>
            <a:pPr marL="342900" indent="-228600">
              <a:lnSpc>
                <a:spcPct val="90000"/>
              </a:lnSpc>
              <a:spcBef>
                <a:spcPct val="50000"/>
              </a:spcBef>
              <a:spcAft>
                <a:spcPts val="800"/>
              </a:spcAft>
              <a:buFont typeface="Arial" panose="020B0604020202020204" pitchFamily="34" charset="0"/>
              <a:buChar char="•"/>
            </a:pPr>
            <a:r>
              <a:rPr lang="en-US"/>
              <a:t>Proliferation, migration, differentiation, synaptogenesis, myelination continue</a:t>
            </a:r>
          </a:p>
          <a:p>
            <a:pPr indent="-228600">
              <a:lnSpc>
                <a:spcPct val="90000"/>
              </a:lnSpc>
              <a:spcBef>
                <a:spcPct val="50000"/>
              </a:spcBef>
              <a:spcAft>
                <a:spcPts val="800"/>
              </a:spcAft>
              <a:buFont typeface="Arial" panose="020B0604020202020204" pitchFamily="34" charset="0"/>
              <a:buChar char="•"/>
            </a:pPr>
            <a:endParaRPr lang="en-US"/>
          </a:p>
        </p:txBody>
      </p:sp>
      <p:cxnSp>
        <p:nvCxnSpPr>
          <p:cNvPr id="826386" name="Straight Connector 82638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9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92583" y="501651"/>
            <a:ext cx="4434720" cy="1716255"/>
          </a:xfrm>
        </p:spPr>
        <p:txBody>
          <a:bodyPr vert="horz" lIns="91440" tIns="45720" rIns="91440" bIns="45720" rtlCol="0" anchor="b">
            <a:normAutofit/>
          </a:bodyPr>
          <a:lstStyle/>
          <a:p>
            <a:r>
              <a:rPr lang="en-US" sz="5400" kern="1200">
                <a:solidFill>
                  <a:schemeClr val="tx1"/>
                </a:solidFill>
                <a:latin typeface="+mj-lt"/>
                <a:ea typeface="+mj-ea"/>
                <a:cs typeface="+mj-cs"/>
              </a:rPr>
              <a:t>Synapses &amp; Neurons</a:t>
            </a:r>
          </a:p>
        </p:txBody>
      </p:sp>
      <p:sp>
        <p:nvSpPr>
          <p:cNvPr id="27" name="Rectangle 2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1664" r="1202"/>
          <a:stretch/>
        </p:blipFill>
        <p:spPr>
          <a:xfrm>
            <a:off x="279143" y="299508"/>
            <a:ext cx="5221625" cy="301039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7275" b="11809"/>
          <a:stretch/>
        </p:blipFill>
        <p:spPr>
          <a:xfrm>
            <a:off x="279143" y="3548095"/>
            <a:ext cx="5221625" cy="3010397"/>
          </a:xfrm>
          <a:prstGeom prst="rect">
            <a:avLst/>
          </a:prstGeom>
        </p:spPr>
      </p:pic>
      <p:sp>
        <p:nvSpPr>
          <p:cNvPr id="3" name="TextBox 2"/>
          <p:cNvSpPr txBox="1"/>
          <p:nvPr/>
        </p:nvSpPr>
        <p:spPr>
          <a:xfrm>
            <a:off x="6392583" y="2645922"/>
            <a:ext cx="4434721" cy="371042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Shore, 1997</a:t>
            </a:r>
          </a:p>
        </p:txBody>
      </p:sp>
      <p:cxnSp>
        <p:nvCxnSpPr>
          <p:cNvPr id="29" name="Straight Connector 2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74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838200" y="365125"/>
            <a:ext cx="9804918" cy="1325563"/>
          </a:xfrm>
        </p:spPr>
        <p:txBody>
          <a:bodyPr>
            <a:normAutofit/>
          </a:bodyPr>
          <a:lstStyle/>
          <a:p>
            <a:r>
              <a:rPr lang="en-US" dirty="0">
                <a:solidFill>
                  <a:schemeClr val="bg1"/>
                </a:solidFill>
              </a:rPr>
              <a:t>Synaptic Pruning –  Easy Reminders</a:t>
            </a:r>
          </a:p>
        </p:txBody>
      </p:sp>
      <p:cxnSp>
        <p:nvCxnSpPr>
          <p:cNvPr id="12" name="Straight Connector 11">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Rectangle 3"/>
          <p:cNvSpPr/>
          <p:nvPr/>
        </p:nvSpPr>
        <p:spPr>
          <a:xfrm>
            <a:off x="1792366" y="1937071"/>
            <a:ext cx="8607267" cy="4051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852" y="1825625"/>
            <a:ext cx="7911523" cy="4351338"/>
          </a:xfrm>
          <a:prstGeom prst="rect">
            <a:avLst/>
          </a:prstGeom>
        </p:spPr>
      </p:pic>
    </p:spTree>
    <p:extLst>
      <p:ext uri="{BB962C8B-B14F-4D97-AF65-F5344CB8AC3E}">
        <p14:creationId xmlns:p14="http://schemas.microsoft.com/office/powerpoint/2010/main" val="408034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3" name="Straight Connector 1042">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44" name="Rectangle 104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the first 1,000 days of life?">
            <a:extLst>
              <a:ext uri="{FF2B5EF4-FFF2-40B4-BE49-F238E27FC236}">
                <a16:creationId xmlns:a16="http://schemas.microsoft.com/office/drawing/2014/main" id="{DC85EFB0-3AAE-9613-D12F-010E8A9AC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B4A580-8604-9067-7C9D-0D465B527BE7}"/>
              </a:ext>
            </a:extLst>
          </p:cNvPr>
          <p:cNvSpPr>
            <a:spLocks noGrp="1"/>
          </p:cNvSpPr>
          <p:nvPr>
            <p:ph type="title"/>
          </p:nvPr>
        </p:nvSpPr>
        <p:spPr>
          <a:xfrm>
            <a:off x="131138" y="1120329"/>
            <a:ext cx="11209519" cy="496231"/>
          </a:xfrm>
        </p:spPr>
        <p:txBody>
          <a:bodyPr vert="horz" lIns="91440" tIns="45720" rIns="91440" bIns="45720" rtlCol="0" anchor="b">
            <a:normAutofit fontScale="90000"/>
          </a:bodyPr>
          <a:lstStyle/>
          <a:p>
            <a:r>
              <a:rPr lang="en-US" sz="4600" b="1" i="0" kern="1200" cap="all" baseline="0" dirty="0">
                <a:solidFill>
                  <a:schemeClr val="tx1"/>
                </a:solidFill>
                <a:latin typeface="+mj-lt"/>
                <a:ea typeface="+mj-ea"/>
                <a:cs typeface="+mj-cs"/>
              </a:rPr>
              <a:t>Early Life – </a:t>
            </a:r>
            <a:br>
              <a:rPr lang="en-US" sz="4600" b="1" i="0" kern="1200" cap="all" baseline="0" dirty="0">
                <a:solidFill>
                  <a:schemeClr val="tx1"/>
                </a:solidFill>
                <a:latin typeface="+mj-lt"/>
                <a:ea typeface="+mj-ea"/>
                <a:cs typeface="+mj-cs"/>
              </a:rPr>
            </a:br>
            <a:r>
              <a:rPr lang="en-US" sz="4600" b="1" i="0" kern="1200" cap="all" baseline="0" dirty="0">
                <a:solidFill>
                  <a:schemeClr val="tx1"/>
                </a:solidFill>
                <a:latin typeface="+mj-lt"/>
                <a:ea typeface="+mj-ea"/>
                <a:cs typeface="+mj-cs"/>
              </a:rPr>
              <a:t>the first sensitive period</a:t>
            </a:r>
          </a:p>
        </p:txBody>
      </p:sp>
    </p:spTree>
    <p:extLst>
      <p:ext uri="{BB962C8B-B14F-4D97-AF65-F5344CB8AC3E}">
        <p14:creationId xmlns:p14="http://schemas.microsoft.com/office/powerpoint/2010/main" val="6072663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102589736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765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1752600" y="76200"/>
            <a:ext cx="8686800" cy="6705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65562" y="611100"/>
            <a:ext cx="3706813" cy="1332000"/>
          </a:xfrm>
        </p:spPr>
        <p:txBody>
          <a:bodyPr>
            <a:normAutofit fontScale="90000"/>
          </a:bodyPr>
          <a:lstStyle/>
          <a:p>
            <a:r>
              <a:rPr lang="en-US" sz="3200" dirty="0"/>
              <a:t>Two Open Windows: The Framework</a:t>
            </a:r>
          </a:p>
        </p:txBody>
      </p:sp>
      <p:pic>
        <p:nvPicPr>
          <p:cNvPr id="5" name="Picture 4" descr="Sarah and Weather Easte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953000" y="4191000"/>
            <a:ext cx="2286000" cy="2069472"/>
          </a:xfrm>
          <a:prstGeom prst="rect">
            <a:avLst/>
          </a:prstGeom>
          <a:noFill/>
          <a:ln>
            <a:noFill/>
          </a:ln>
        </p:spPr>
      </p:pic>
      <p:sp>
        <p:nvSpPr>
          <p:cNvPr id="6" name="Oval 5"/>
          <p:cNvSpPr/>
          <p:nvPr/>
        </p:nvSpPr>
        <p:spPr>
          <a:xfrm>
            <a:off x="2524125" y="4191000"/>
            <a:ext cx="1981200" cy="14131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First &amp; Most Important Sensitive Period</a:t>
            </a:r>
          </a:p>
        </p:txBody>
      </p:sp>
      <p:cxnSp>
        <p:nvCxnSpPr>
          <p:cNvPr id="8" name="Straight Arrow Connector 7"/>
          <p:cNvCxnSpPr>
            <a:stCxn id="6" idx="0"/>
          </p:cNvCxnSpPr>
          <p:nvPr/>
        </p:nvCxnSpPr>
        <p:spPr>
          <a:xfrm flipV="1">
            <a:off x="3514725" y="3784600"/>
            <a:ext cx="0" cy="406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105400" y="1727200"/>
            <a:ext cx="2133593"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social, emotional &amp;  educational environment</a:t>
            </a:r>
          </a:p>
        </p:txBody>
      </p:sp>
      <p:cxnSp>
        <p:nvCxnSpPr>
          <p:cNvPr id="10" name="Straight Arrow Connector 9"/>
          <p:cNvCxnSpPr>
            <a:cxnSpLocks/>
            <a:stCxn id="11" idx="4"/>
          </p:cNvCxnSpPr>
          <p:nvPr/>
        </p:nvCxnSpPr>
        <p:spPr>
          <a:xfrm flipH="1">
            <a:off x="6096000" y="3403600"/>
            <a:ext cx="76196" cy="787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620000" y="914400"/>
            <a:ext cx="1447800" cy="1219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agent of change</a:t>
            </a:r>
          </a:p>
        </p:txBody>
      </p:sp>
      <p:sp>
        <p:nvSpPr>
          <p:cNvPr id="15" name="Oval 14"/>
          <p:cNvSpPr/>
          <p:nvPr/>
        </p:nvSpPr>
        <p:spPr>
          <a:xfrm>
            <a:off x="7696200" y="4953000"/>
            <a:ext cx="1676389" cy="1219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 changing agent</a:t>
            </a:r>
          </a:p>
        </p:txBody>
      </p:sp>
      <p:cxnSp>
        <p:nvCxnSpPr>
          <p:cNvPr id="16" name="Straight Arrow Connector 15"/>
          <p:cNvCxnSpPr/>
          <p:nvPr/>
        </p:nvCxnSpPr>
        <p:spPr>
          <a:xfrm flipV="1">
            <a:off x="8382000" y="4495800"/>
            <a:ext cx="0" cy="406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382000" y="2133600"/>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swatamura\Pictures\Personal 1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20" b="25847"/>
          <a:stretch/>
        </p:blipFill>
        <p:spPr bwMode="auto">
          <a:xfrm>
            <a:off x="2168300" y="2133600"/>
            <a:ext cx="263690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watamura\Pictures\Weather 3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24" b="27770"/>
          <a:stretch/>
        </p:blipFill>
        <p:spPr bwMode="auto">
          <a:xfrm>
            <a:off x="7353754" y="2558143"/>
            <a:ext cx="2399847" cy="187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0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CFBBEB-9EB3-4B83-A404-CC0F41D695F3}"/>
              </a:ext>
            </a:extLst>
          </p:cNvPr>
          <p:cNvSpPr>
            <a:spLocks noGrp="1"/>
          </p:cNvSpPr>
          <p:nvPr>
            <p:ph type="title"/>
          </p:nvPr>
        </p:nvSpPr>
        <p:spPr>
          <a:xfrm>
            <a:off x="6657715" y="467271"/>
            <a:ext cx="4195674" cy="2052522"/>
          </a:xfrm>
        </p:spPr>
        <p:txBody>
          <a:bodyPr anchor="b">
            <a:normAutofit/>
          </a:bodyPr>
          <a:lstStyle/>
          <a:p>
            <a:r>
              <a:rPr lang="en-US" sz="4800"/>
              <a:t>Two-Eyed Seeing</a:t>
            </a:r>
          </a:p>
        </p:txBody>
      </p:sp>
      <p:sp>
        <p:nvSpPr>
          <p:cNvPr id="1033" name="Freeform: Shape 1032">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5" name="Freeform: Shape 1034">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2" descr="Image result for depth perception lighthouse">
            <a:extLst>
              <a:ext uri="{FF2B5EF4-FFF2-40B4-BE49-F238E27FC236}">
                <a16:creationId xmlns:a16="http://schemas.microsoft.com/office/drawing/2014/main" id="{B791636D-CFDA-40C7-877F-5A1129C96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12" b="10411"/>
          <a:stretch/>
        </p:blipFill>
        <p:spPr bwMode="auto">
          <a:xfrm>
            <a:off x="-2"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a:noFill/>
          <a:extLst>
            <a:ext uri="{909E8E84-426E-40DD-AFC4-6F175D3DCCD1}">
              <a14:hiddenFill xmlns:a14="http://schemas.microsoft.com/office/drawing/2010/main">
                <a:solidFill>
                  <a:srgbClr val="FFFFFF"/>
                </a:solidFill>
              </a14:hiddenFill>
            </a:ext>
          </a:extLst>
        </p:spPr>
      </p:pic>
      <p:sp>
        <p:nvSpPr>
          <p:cNvPr id="10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0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 name="Content Placeholder 3">
            <a:extLst>
              <a:ext uri="{FF2B5EF4-FFF2-40B4-BE49-F238E27FC236}">
                <a16:creationId xmlns:a16="http://schemas.microsoft.com/office/drawing/2014/main" id="{71EEF182-B2C5-45C3-AFB1-2F378C5F9A9F}"/>
              </a:ext>
            </a:extLst>
          </p:cNvPr>
          <p:cNvSpPr>
            <a:spLocks noGrp="1"/>
          </p:cNvSpPr>
          <p:nvPr>
            <p:ph idx="1"/>
          </p:nvPr>
        </p:nvSpPr>
        <p:spPr>
          <a:xfrm>
            <a:off x="6092823" y="2834640"/>
            <a:ext cx="4760568" cy="3070050"/>
          </a:xfrm>
        </p:spPr>
        <p:txBody>
          <a:bodyPr anchor="t">
            <a:normAutofit/>
          </a:bodyPr>
          <a:lstStyle/>
          <a:p>
            <a:r>
              <a:rPr lang="en-US" sz="1800" dirty="0"/>
              <a:t>“We often explain </a:t>
            </a:r>
            <a:r>
              <a:rPr lang="en-US" sz="1800" dirty="0" err="1"/>
              <a:t>Etuaptmumk</a:t>
            </a:r>
            <a:r>
              <a:rPr lang="en-US" sz="1800" dirty="0"/>
              <a:t> - </a:t>
            </a:r>
            <a:r>
              <a:rPr lang="en-US" sz="1800" b="1" dirty="0"/>
              <a:t>Two</a:t>
            </a:r>
            <a:r>
              <a:rPr lang="en-US" sz="1800" dirty="0"/>
              <a:t>-</a:t>
            </a:r>
            <a:r>
              <a:rPr lang="en-US" sz="1800" b="1" dirty="0"/>
              <a:t>Eyed Seeing</a:t>
            </a:r>
            <a:r>
              <a:rPr lang="en-US" sz="1800" dirty="0"/>
              <a:t> by saying it refers to learning to see from one </a:t>
            </a:r>
            <a:r>
              <a:rPr lang="en-US" sz="1800" b="1" dirty="0"/>
              <a:t>eye</a:t>
            </a:r>
            <a:r>
              <a:rPr lang="en-US" sz="1800" dirty="0"/>
              <a:t> with the strengths of Indigenous knowledges and ways of knowing, and from the other </a:t>
            </a:r>
            <a:r>
              <a:rPr lang="en-US" sz="1800" b="1" dirty="0"/>
              <a:t>eye</a:t>
            </a:r>
            <a:r>
              <a:rPr lang="en-US" sz="1800" dirty="0"/>
              <a:t> with the strengths of Western knowledges and ways of knowing ... and learning to use </a:t>
            </a:r>
            <a:r>
              <a:rPr lang="en-US" sz="1800" b="1" dirty="0"/>
              <a:t>both</a:t>
            </a:r>
            <a:r>
              <a:rPr lang="en-US" sz="1800" dirty="0"/>
              <a:t> these </a:t>
            </a:r>
            <a:r>
              <a:rPr lang="en-US" sz="1800" b="1" dirty="0"/>
              <a:t>eyes</a:t>
            </a:r>
            <a:r>
              <a:rPr lang="en-US" sz="1800" dirty="0"/>
              <a:t> together, for the benefit of all.”</a:t>
            </a:r>
            <a:endParaRPr lang="en-US" sz="1100" dirty="0"/>
          </a:p>
          <a:p>
            <a:r>
              <a:rPr lang="en-US" sz="1100" dirty="0">
                <a:hlinkClick r:id="rId3"/>
              </a:rPr>
              <a:t>http://www.integrativescience.ca/Principles/TwoEyedSeeing/</a:t>
            </a:r>
            <a:endParaRPr lang="en-US" sz="1100" dirty="0"/>
          </a:p>
        </p:txBody>
      </p:sp>
      <p:sp>
        <p:nvSpPr>
          <p:cNvPr id="104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pic>
        <p:nvPicPr>
          <p:cNvPr id="1026" name="Picture 2" descr="Image result for seeing with two eyes">
            <a:extLst>
              <a:ext uri="{FF2B5EF4-FFF2-40B4-BE49-F238E27FC236}">
                <a16:creationId xmlns:a16="http://schemas.microsoft.com/office/drawing/2014/main" id="{FC8220F4-8D44-4E2F-8BF5-E8BC5E42BE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14" r="4385" b="2"/>
          <a:stretch/>
        </p:blipFill>
        <p:spPr bwMode="auto">
          <a:xfrm>
            <a:off x="2767504"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a:extLst>
            <a:ext uri="{909E8E84-426E-40DD-AFC4-6F175D3DCCD1}">
              <a14:hiddenFill xmlns:a14="http://schemas.microsoft.com/office/drawing/2010/main">
                <a:solidFill>
                  <a:srgbClr val="FFFFFF"/>
                </a:solidFill>
              </a14:hiddenFill>
            </a:ext>
          </a:extLst>
        </p:spPr>
      </p:pic>
      <p:cxnSp>
        <p:nvCxnSpPr>
          <p:cNvPr id="1043" name="Straight Connector 104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28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620000" cy="1143000"/>
          </a:xfrm>
        </p:spPr>
        <p:txBody>
          <a:bodyPr/>
          <a:lstStyle/>
          <a:p>
            <a:r>
              <a:rPr lang="en-US" sz="3200" dirty="0"/>
              <a:t>Neural Changes in Support of Parenting</a:t>
            </a:r>
          </a:p>
        </p:txBody>
      </p:sp>
      <p:sp>
        <p:nvSpPr>
          <p:cNvPr id="3" name="Content Placeholder 2"/>
          <p:cNvSpPr>
            <a:spLocks noGrp="1"/>
          </p:cNvSpPr>
          <p:nvPr>
            <p:ph idx="1"/>
          </p:nvPr>
        </p:nvSpPr>
        <p:spPr>
          <a:xfrm>
            <a:off x="1276350" y="1393058"/>
            <a:ext cx="10144125" cy="4195481"/>
          </a:xfrm>
        </p:spPr>
        <p:txBody>
          <a:bodyPr>
            <a:normAutofit/>
          </a:bodyPr>
          <a:lstStyle/>
          <a:p>
            <a:r>
              <a:rPr lang="en-US" sz="2400" dirty="0"/>
              <a:t>Work from animal models and human mothers and fathers reveals </a:t>
            </a:r>
            <a:r>
              <a:rPr lang="en-US" sz="2400" u="sng" dirty="0"/>
              <a:t>major structural changes</a:t>
            </a:r>
            <a:r>
              <a:rPr lang="en-US" sz="2400" dirty="0"/>
              <a:t> and </a:t>
            </a:r>
            <a:r>
              <a:rPr lang="en-US" sz="2400" u="sng" dirty="0"/>
              <a:t>important functional changes </a:t>
            </a:r>
            <a:r>
              <a:rPr lang="en-US" sz="2400" dirty="0"/>
              <a:t>to the brain during the transition to parenting that:</a:t>
            </a:r>
          </a:p>
          <a:p>
            <a:pPr lvl="1"/>
            <a:r>
              <a:rPr lang="en-US" sz="2000" dirty="0"/>
              <a:t>Change the way stress is handled</a:t>
            </a:r>
          </a:p>
          <a:p>
            <a:pPr lvl="1"/>
            <a:r>
              <a:rPr lang="en-US" sz="2000" dirty="0"/>
              <a:t>Promote positive emotions and bonding</a:t>
            </a:r>
          </a:p>
          <a:p>
            <a:pPr lvl="1"/>
            <a:r>
              <a:rPr lang="en-US" sz="2000" dirty="0"/>
              <a:t>Increase parental motivation</a:t>
            </a:r>
          </a:p>
          <a:p>
            <a:pPr lvl="1"/>
            <a:r>
              <a:rPr lang="en-US" sz="2000" dirty="0"/>
              <a:t>Promote caregiving behaviors</a:t>
            </a:r>
          </a:p>
          <a:p>
            <a:endParaRPr lang="en-US" dirty="0"/>
          </a:p>
          <a:p>
            <a:endParaRPr lang="en-US" dirty="0"/>
          </a:p>
          <a:p>
            <a:endParaRPr lang="en-US" dirty="0"/>
          </a:p>
        </p:txBody>
      </p:sp>
      <p:pic>
        <p:nvPicPr>
          <p:cNvPr id="7170" name="Picture 2" descr="Mother up with baby while dad sl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4122586"/>
            <a:ext cx="2980443" cy="223810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TEhUUExQVFhQXFxsYFxcYFxUUFxUVGBgXFxoXGBgYHCggGBwlHRcVITEhJSkrLi4uFx8zODMsNygtLisBCgoKDg0OGxAQGiwkICQsLCwsLiwsLCwsLCwsLCwsLCwsLCwsLCwsLCwsLCwsLCwsLCwsLCwsLCwsLCwsLCwsLP/AABEIAJwArgMBIgACEQEDEQH/xAAcAAACAwEBAQEAAAAAAAAAAAAEBQIDBgcBAAj/xABCEAABAwICBwUGBAUDAgcAAAABAAIRAwQhMQUGEkFRYXEigZGhsQcTMsHR8BQjQuEkM1JygmKy8UPCFTRjc4OSov/EABkBAAMBAQEAAAAAAAAAAAAAAAECAwAEBf/EAB8RAAICAgMBAQEAAAAAAAAAAAABAhEDIRIxQVEyE//aAAwDAQACEQMRAD8A1n4YL78OEsuNdLBmdww/2y70CV3PtKsm/D7x/RkesLBNP7gcF57rksJc+1Zn/TtnH+54b6ApXX9qVc/BRpN6lz/osY6f7tfbCxWpOuVa5NwKrWH3dL3jdkbOU4HySHSevt415aDTb0ZPmSsA6kWL4MXGqmu167/rEdGtHyUKWnr2qYFw+f7g30C1GOna4UfyO/5LN6v3wZSLSP1E+iy1zSuSPza7iOb3HylAGnzJU/51Pkyv9LhxR0ilpakXdqBHE4Ki50hakPa1zGFzXY7W8hc0NUg4ZSvKjjPNV5UTNM6rSa1x96wkxgJ3FUfj7eMcT0KUWsOzaE/0fZ2z8CyHf0kzPTipxilJyHlNuKiDUdL27D8J7gjbTXGlTJ2aTzIjMBEVtH0WfobPCFRssH6WjuCtbJXTFZ1j/Ma9tL4XTE5+SttdbatIVopNirnO1h0Kur3DAcSAkekLzbwHwgGOJwzSvuwqXhoKLppu6NKCuMloK+j2staTxO08AHh8Kz9c4LiydnfidxD9Wv5/+JWwIWP1Y/n/AOJWxVsP5ObP+jlQ0Yd5A7wF7+BaM3epR1w5rHFsCec+iH/Gz8I8BCpbIAV01rYjPmFR7wou9YS0POWSCRQTd+ytk1q4/qtXeqzusDIrHoFpPZKf4sjjbvHmEk1rZFf/ABHzTGEzWomhSOY3Kui2Smttb4dya6RkrZS8ud8TiQN6rLZy/wCEXVpQAOOP0RuiLOXif6vILncvSyhehW/RLogiOCqqUJjiM+q32l7MA0zGYPq0/NZa8tgKz29D44FKp2PLFQrbSAx7nD5qZcd2YyKKvbYgnhE9xQAYY6YFURJqtB7b9zhsuxPHihbm6js8Nypc7CfvqvaNi55wIzVIy8JSj6BVHk5qs7+h9E2OieLvAIG4t9njvx7kQWjfaRf/AAVA/wBvostWOCtt717qTWFxLREDgh6xXBN3I9LFHjEaasfz/wDErYrH6sfz/wDErYlWw/k5s/7OcaTp/mnoENQcASeMI/StOaucDZxQ9JgaXCZkYclVs50U3n8n/NKCnl6PyHf3BIyigm69kjv45g40ag82oDXalFw0f6f+4ov2Tn+Po82VB5BEa50wL2lORkH/AOx+qddgfRnLKzcYJBAnNPaNLBGXxaKYAEAY/RAU6pljd7iP+PJbLSdDYrasubay4Ejj4AQPmmei7OKjRwA8cQrrVkjHc0+SMZc02VzLoGc9DP1XK1Z2LSGOmaI7HQrL6fsCKocMiwepn1C1WkNIUX7Gw+eOYzUtM2AewEcEKobtGE0hTmmxwzxaemaS1HgOg7xC0dzQc2l2hvnHks1f08ukqkHohkW7K3N+Icce/IqOjLvYdByyPRVMfl1+SHbnPNORNNUxSvSrOz4+iJs60s6YIbSzuz98FQjVMhZvwjFW1CvGXYDRDdyg6s47gF57Tbs9ZSSjQ31frNZV2nGBsnNbJjwQCMisRq7QLq3axEHdhK2jWwF0YlSOPM7kYjS0io0gSIx8UDsEklx4d0I6rTecXA45KBox8RA8z4BUIXRReD8h+W7JICFpLhg9zUichnyKzzmooKNZ7L3xf0P/AJB/+JTPX0A3VAjIuOPIuak3s6/89b83vHjTcnGuDdn8NjMSJ4xH0TIBRemSGDfE8h9yh9E/mX9JgyB9AvLqvsNL/wBRwHU/RUajMP45pzgme4JJu7ZWCqkdF0foU47WWIPSEHpKrb03ySSWiC1jS88cYyyK2dGnLe5J7vQFM7UtnazByP1XPF/Ttcfgs0NWoVwC1pjMSIWlumAUZGQEJbozQ4p4jADIcEdek+5cOR9FmzJGOuLdlaTUIDG5kmAO9L//AA+yd2WPad2BxnoU9s9GtqMAM78jGJQlfVFsQ0uA2trOTPGc/NFPQrW+jB6X0V7moYMtzB7oSu3Zgeq22udrsUSTmBmsfo84HpPmfoqY5ckc2WPFltvW2CZyKpv7kOED7wUqTQ5wB3/f0Q15bFuJykj91VMi0rNfY6tuLWk4SAfJMaOrjBninlp/LZ/aPQL0hSUUijnJ+gdvaNpiGhTJU3qolMhDO3rMB1+SWvaATCZXVVpgTjKjTtGjd44/siI1Yuc38qp0SJzFrr1vYd0Posw5q1jJDXUMxfW3/verHBavXrR+y6kzc1xHdmsfqe6L23P/AK9PzwXSdf2RUDj+kk+SbwK7OeaTftVQ39LfXf8AfVMfZtbufVqvGQkeOMcjEFIbmpg47yT5A/MqnV7WCvZ1C+iRDviY4S10ceB5hJJNrRSMkpWz9AWVTAIi6ZhMpLoi895RZUy22h0cJxhQvbtxIY3M+A5lcz+HenqxhRrgyBivLr+W6YVDLVoZsuOeeJBPHJLdI0Za6mx/u2xu+UrcdGsH0Pchjw0kdqY7k9uXYLIWVi2lsu2i4tOEmYTe7vuzIyKWgJmO9otz+URxIHnKxmiXZj/THgJTHXm+LnNbxJPhglmhhLuULpwqonHmdzLKRyPA/NEaZgtBBxn5KktjaHA/uq6lZgMNY57vLwCpdEWjp9vdflsj+keiGudKtZ8T2t71jf4+tuNNncwAeq9p6tAn82qXng2T5qdfWEbXetlJuTi48ghaWs9VxltBzgj7DV0D4KIH+p5k+Cc0tCH9VQ9GgAIpo1GWYcR1HqmjksEffFE1r0bh3lEUneDsHofRZdycVblxnHxy7koI4lZBCNXnRdUDwuKP+8BdN9pDoXN9XrR9a5pNpMLj72mSRJDWteHEk7sJXSPaazFuOYjzhM+gx7OW3w7Pd6mfvol7WRB+/v6JrpMYkcwPAfuEE9nZ7pHcVjHWPZ1pAVLUMJ7VIlhHLNp8CPNPLux25AJaSIkZjgVxnV/Tj7WqKjMWmA9v9TfrwXZtG6RZWa17Tg4AqGSNOzsxTuNFFnQoRs1m1NpsbTmvqGRjiROG7JWX9jYlp/OqSG4QSTtdNnyR1eyDzIJDtxCT3ui34gvd5I8tFOKb7ZlbuxY6s1tJ9QD9UnE4nADdhGadaXLadNrAd2JUHWTKHantHeeCw2uOsUksYcTgTwH1U9ydIWUlHZm9YLsVa7iPhHZHQfvKL0EMZSRjVodCU8QupKlRw3bssuKcVH9J8v2TXRukNhgDaTJ3u/UfJAV8anVk/wC5Kr55a8gEjHj0QasLNtR0tRP81lUnkWkeAITS103aDBp2P7mOHnEea5nTuXf1H1RTLhyHACkzqttd03/BUY7o4FFbK5IKvJF0NJ1WfDVqAcA4rcGHkFExnDfM+CFrXA/TJ5lDVH44nuVRqcMPMo0KEU2OqPawfE9wa0EwC5xgCeq6Fo72ZMpMNW+qjZaNpzGGGtAxO0/M9y5oyqWua4ZtIcDzBkLr/tI0matO3osPZqtFZ/NuGw08iZP+CZIBkr3Wl8e7sGNtbfc5rR72pzJPwz447kqL3bMuc5xLxJc4uJ7yoVXDPJvqvdqWcIIJWktBh2L6wl/cPvyQ9w3Zc3qR3Iwshx5D5IbSghw6n5JbHoWuEEj73FdH1ErzT92TEGWngudXJ7S3GqoLtl1Jrjj2gMQMJnjmDglmrQ2N1I6Ay8qU84I4j6JfpHToAJO1PRHtqBzflzSnSVsDuXPZ12zHaV0pUruIEhvyWW0nouKRqyJ96WRvIDWme6R4roVhojbqCmBi93g0Yk9wlS9ouiGMt6YpMDQJJDRm6BieODWglXwq7ZzZ34csoUQMTh98kytHmQBhv5gc0FBGCNtqcSU7ZOKLq1SXyNwaPX6oa6sX1HFzdmMJlzRicN55FXUxv5yhKuLuRSp7DJaJN0LW3NDsYwc04jvUfw1RsS14kTkYiSJ4RIhfBzhGyXTyO9W2ulKjCDtEjItJkFszGOWOKfZMrZXPVXNrcvD91oryzp16ZeAA7YpkOyzZtEHvICy9M4oxdgaLCU51d1Vur0xQpEt3vPZpjq4/KV1bV72WWtsA+9e2s/8Ap+GkO44v7/BauvrJb0mhlFsgCAGgMYBwH7BazGR1f9llvQAdckV3724ikO7N3f4LL6+aetnXBFKo1wbRDG7GIBBd2RGAiU79o2s9b8KdnsCodjskgwQScegXGnckYv0zQfc6QkiARGXHqi9EDbbVGZzxz3pSylmd2GPCZz4pnoOpDnzOIjHDMGEJdBj2F3TMJjMA+I/YpZpLF4+8wE3uH9gcgR5lKrg9vu+qnZahbd5962Xsy0iGVtknmOo/aQsfcjEcj9FG0uHU3BzTBGRCeLomz9O1tBUqzHPZ2X1CHbbZkHCTEwcslndIas1myfetLBmXNc1wPQThz8lk9VPa37hnurmk90ZOplsxza4jyK1NT2taPcMfexGINInDhnCd44S2Ksk4j+y0UwUmBzANghzT+rbjFw5mfJY/2kMZRtSf8Q3eJBVd17XrZhIp0a72BvZkMb2uGLpjmfNcv1h1lqX1b3lTARDWjJrZJ7zjmnbSVIXbYvpMLnff3vRtTKN3qp6MaHOAjsjcM3O5lTvHspuxz3D6LlkdEVoErP2Wk7zgAqHU5bhmJ8N4++apr1S90nuHBT94QI3hamgWmRp1MRzVddvhn9+irJxVhd2eh9VQkP8AVq4mlVZj2RI73sH1SnSHZrVANziq9E3xpOdGTm7J8QQfEKu/qzULiZmD37IlBKmbw7K7T9N5kvPV0p7ok2rsTWpuPDaA9VzBeFqPE3Ie+2S+aatGkxzS1jC4gcXGMxybkudhkjLlu34+kozSmLz3R4IOmMfSUyQGetcHfPnzKvoHZc4zJ/fBUmpDhllHXf8ANWudLpGROIHRZq0aLph5qSeRH38kIWy7v+So98R3I6yumsaS4S4keAz+S5zp7Abq3gE+CWsOMFN7q4964Bu7zKGr2Wwe0TPgnj1snNb0Clm45jIojR1Mbc1G7TWQ5zCY22yJDeJxyVdQRluE937Ky0cH9n9X6foqImxrrZ+DIa61bVZOJZUEFoIy547wclmbfd1RL3kuIcZO8nFDRHRFgG1tf+5LiBLjgJ6ZoWptOJc4yTj98EVom0FV42susIzSNKmx0NAPAGT/AMqbZVJtCqnSJxAXtd3QdM1O4rkZwOQEeSWmoShRm0j16lt9mPveq2hfNOCoiZ7Ci4qRKrKwDehyHFV1RwZSaS4mBGMnkgqtQucGk4Ls/s60NRp27KrWD3jxi44kYnAcFm6ClZyDWTRTraoKdSNssDiM9mcYJ44JRG/lj9AtF7Sa5OkK8nJwHcGBZ1oxHSe9MgMlcgFsiREQPpy396rpukfe9W1iQyd5Lh3Nawj/AHFCUahB8fksAnUBnBQJcenLNXOdgevzhVVTgOiRoomF6Nt3B0txPWPJXaXrnaALcRnmlNm2RimdxbtFFx3g590oUG9C2i521tRv+/JTr0hMtwGY5Ie2xInijRSHr5R9UwhXWcHGSO1x9cN/FCV6JLhAlGWxkgHKCO7BQddOpkObE4ZiRnCIC/RdN89mWkZkjJV3BeCZhx/qkY/RW3d24umcdkHDDcl9w8nFKMQrk7z5rwCFCnmpOKwCe1gqmHBSeoUkQE4XjgpkYffFVPKJj//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hQXFxsYFxcYFxUUFxUVGBgXFxoXGBgYHCggGBwlHRcVITEhJSkrLi4uFx8zODMsNygtLisBCgoKDg0OGxAQGiwkICQsLCwsLiwsLCwsLCwsLCwsLCwsLCwsLCwsLCwsLCwsLCwsLCwsLCwsLCwsLCwsLCwsLP/AABEIAJwArgMBIgACEQEDEQH/xAAcAAACAwEBAQEAAAAAAAAAAAAEBQIDBgcBAAj/xABCEAABAwICBwUGBAUDAgcAAAABAAIRAwQhMQUGEkFRYXEigZGhsQcTMsHR8BQjQuEkM1JygmKy8UPCFTRjc4OSov/EABkBAAMBAQEAAAAAAAAAAAAAAAECAwAEBf/EAB8RAAICAgMBAQEAAAAAAAAAAAABAhEDIRIxQVEyE//aAAwDAQACEQMRAD8A1n4YL78OEsuNdLBmdww/2y70CV3PtKsm/D7x/RkesLBNP7gcF57rksJc+1Zn/TtnH+54b6ApXX9qVc/BRpN6lz/osY6f7tfbCxWpOuVa5NwKrWH3dL3jdkbOU4HySHSevt415aDTb0ZPmSsA6kWL4MXGqmu167/rEdGtHyUKWnr2qYFw+f7g30C1GOna4UfyO/5LN6v3wZSLSP1E+iy1zSuSPza7iOb3HylAGnzJU/51Pkyv9LhxR0ilpakXdqBHE4Ki50hakPa1zGFzXY7W8hc0NUg4ZSvKjjPNV5UTNM6rSa1x96wkxgJ3FUfj7eMcT0KUWsOzaE/0fZ2z8CyHf0kzPTipxilJyHlNuKiDUdL27D8J7gjbTXGlTJ2aTzIjMBEVtH0WfobPCFRssH6WjuCtbJXTFZ1j/Ma9tL4XTE5+SttdbatIVopNirnO1h0Kur3DAcSAkekLzbwHwgGOJwzSvuwqXhoKLppu6NKCuMloK+j2staTxO08AHh8Kz9c4LiydnfidxD9Wv5/+JWwIWP1Y/n/AOJWxVsP5ObP+jlQ0Yd5A7wF7+BaM3epR1w5rHFsCec+iH/Gz8I8BCpbIAV01rYjPmFR7wou9YS0POWSCRQTd+ytk1q4/qtXeqzusDIrHoFpPZKf4sjjbvHmEk1rZFf/ABHzTGEzWomhSOY3Kui2Smttb4dya6RkrZS8ud8TiQN6rLZy/wCEXVpQAOOP0RuiLOXif6vILncvSyhehW/RLogiOCqqUJjiM+q32l7MA0zGYPq0/NZa8tgKz29D44FKp2PLFQrbSAx7nD5qZcd2YyKKvbYgnhE9xQAYY6YFURJqtB7b9zhsuxPHihbm6js8Nypc7CfvqvaNi55wIzVIy8JSj6BVHk5qs7+h9E2OieLvAIG4t9njvx7kQWjfaRf/AAVA/wBvostWOCtt717qTWFxLREDgh6xXBN3I9LFHjEaasfz/wDErYrH6sfz/wDErYlWw/k5s/7OcaTp/mnoENQcASeMI/StOaucDZxQ9JgaXCZkYclVs50U3n8n/NKCnl6PyHf3BIyigm69kjv45g40ag82oDXalFw0f6f+4ov2Tn+Po82VB5BEa50wL2lORkH/AOx+qddgfRnLKzcYJBAnNPaNLBGXxaKYAEAY/RAU6pljd7iP+PJbLSdDYrasubay4Ejj4AQPmmei7OKjRwA8cQrrVkjHc0+SMZc02VzLoGc9DP1XK1Z2LSGOmaI7HQrL6fsCKocMiwepn1C1WkNIUX7Gw+eOYzUtM2AewEcEKobtGE0hTmmxwzxaemaS1HgOg7xC0dzQc2l2hvnHks1f08ukqkHohkW7K3N+Icce/IqOjLvYdByyPRVMfl1+SHbnPNORNNUxSvSrOz4+iJs60s6YIbSzuz98FQjVMhZvwjFW1CvGXYDRDdyg6s47gF57Tbs9ZSSjQ31frNZV2nGBsnNbJjwQCMisRq7QLq3axEHdhK2jWwF0YlSOPM7kYjS0io0gSIx8UDsEklx4d0I6rTecXA45KBox8RA8z4BUIXRReD8h+W7JICFpLhg9zUichnyKzzmooKNZ7L3xf0P/AJB/+JTPX0A3VAjIuOPIuak3s6/89b83vHjTcnGuDdn8NjMSJ4xH0TIBRemSGDfE8h9yh9E/mX9JgyB9AvLqvsNL/wBRwHU/RUajMP45pzgme4JJu7ZWCqkdF0foU47WWIPSEHpKrb03ySSWiC1jS88cYyyK2dGnLe5J7vQFM7UtnazByP1XPF/Ttcfgs0NWoVwC1pjMSIWlumAUZGQEJbozQ4p4jADIcEdek+5cOR9FmzJGOuLdlaTUIDG5kmAO9L//AA+yd2WPad2BxnoU9s9GtqMAM78jGJQlfVFsQ0uA2trOTPGc/NFPQrW+jB6X0V7moYMtzB7oSu3Zgeq22udrsUSTmBmsfo84HpPmfoqY5ckc2WPFltvW2CZyKpv7kOED7wUqTQ5wB3/f0Q15bFuJykj91VMi0rNfY6tuLWk4SAfJMaOrjBninlp/LZ/aPQL0hSUUijnJ+gdvaNpiGhTJU3qolMhDO3rMB1+SWvaATCZXVVpgTjKjTtGjd44/siI1Yuc38qp0SJzFrr1vYd0Posw5q1jJDXUMxfW3/verHBavXrR+y6kzc1xHdmsfqe6L23P/AK9PzwXSdf2RUDj+kk+SbwK7OeaTftVQ39LfXf8AfVMfZtbufVqvGQkeOMcjEFIbmpg47yT5A/MqnV7WCvZ1C+iRDviY4S10ceB5hJJNrRSMkpWz9AWVTAIi6ZhMpLoi895RZUy22h0cJxhQvbtxIY3M+A5lcz+HenqxhRrgyBivLr+W6YVDLVoZsuOeeJBPHJLdI0Za6mx/u2xu+UrcdGsH0Pchjw0kdqY7k9uXYLIWVi2lsu2i4tOEmYTe7vuzIyKWgJmO9otz+URxIHnKxmiXZj/THgJTHXm+LnNbxJPhglmhhLuULpwqonHmdzLKRyPA/NEaZgtBBxn5KktjaHA/uq6lZgMNY57vLwCpdEWjp9vdflsj+keiGudKtZ8T2t71jf4+tuNNncwAeq9p6tAn82qXng2T5qdfWEbXetlJuTi48ghaWs9VxltBzgj7DV0D4KIH+p5k+Cc0tCH9VQ9GgAIpo1GWYcR1HqmjksEffFE1r0bh3lEUneDsHofRZdycVblxnHxy7koI4lZBCNXnRdUDwuKP+8BdN9pDoXN9XrR9a5pNpMLj72mSRJDWteHEk7sJXSPaazFuOYjzhM+gx7OW3w7Pd6mfvol7WRB+/v6JrpMYkcwPAfuEE9nZ7pHcVjHWPZ1pAVLUMJ7VIlhHLNp8CPNPLux25AJaSIkZjgVxnV/Tj7WqKjMWmA9v9TfrwXZtG6RZWa17Tg4AqGSNOzsxTuNFFnQoRs1m1NpsbTmvqGRjiROG7JWX9jYlp/OqSG4QSTtdNnyR1eyDzIJDtxCT3ui34gvd5I8tFOKb7ZlbuxY6s1tJ9QD9UnE4nADdhGadaXLadNrAd2JUHWTKHantHeeCw2uOsUksYcTgTwH1U9ydIWUlHZm9YLsVa7iPhHZHQfvKL0EMZSRjVodCU8QupKlRw3bssuKcVH9J8v2TXRukNhgDaTJ3u/UfJAV8anVk/wC5Kr55a8gEjHj0QasLNtR0tRP81lUnkWkeAITS103aDBp2P7mOHnEea5nTuXf1H1RTLhyHACkzqttd03/BUY7o4FFbK5IKvJF0NJ1WfDVqAcA4rcGHkFExnDfM+CFrXA/TJ5lDVH44nuVRqcMPMo0KEU2OqPawfE9wa0EwC5xgCeq6Fo72ZMpMNW+qjZaNpzGGGtAxO0/M9y5oyqWua4ZtIcDzBkLr/tI0matO3osPZqtFZ/NuGw08iZP+CZIBkr3Wl8e7sGNtbfc5rR72pzJPwz447kqL3bMuc5xLxJc4uJ7yoVXDPJvqvdqWcIIJWktBh2L6wl/cPvyQ9w3Zc3qR3Iwshx5D5IbSghw6n5JbHoWuEEj73FdH1ErzT92TEGWngudXJ7S3GqoLtl1Jrjj2gMQMJnjmDglmrQ2N1I6Ay8qU84I4j6JfpHToAJO1PRHtqBzflzSnSVsDuXPZ12zHaV0pUruIEhvyWW0nouKRqyJ96WRvIDWme6R4roVhojbqCmBi93g0Yk9wlS9ouiGMt6YpMDQJJDRm6BieODWglXwq7ZzZ34csoUQMTh98kytHmQBhv5gc0FBGCNtqcSU7ZOKLq1SXyNwaPX6oa6sX1HFzdmMJlzRicN55FXUxv5yhKuLuRSp7DJaJN0LW3NDsYwc04jvUfw1RsS14kTkYiSJ4RIhfBzhGyXTyO9W2ulKjCDtEjItJkFszGOWOKfZMrZXPVXNrcvD91oryzp16ZeAA7YpkOyzZtEHvICy9M4oxdgaLCU51d1Vur0xQpEt3vPZpjq4/KV1bV72WWtsA+9e2s/8Ap+GkO44v7/BauvrJb0mhlFsgCAGgMYBwH7BazGR1f9llvQAdckV3724ikO7N3f4LL6+aetnXBFKo1wbRDG7GIBBd2RGAiU79o2s9b8KdnsCodjskgwQScegXGnckYv0zQfc6QkiARGXHqi9EDbbVGZzxz3pSylmd2GPCZz4pnoOpDnzOIjHDMGEJdBj2F3TMJjMA+I/YpZpLF4+8wE3uH9gcgR5lKrg9vu+qnZahbd5962Xsy0iGVtknmOo/aQsfcjEcj9FG0uHU3BzTBGRCeLomz9O1tBUqzHPZ2X1CHbbZkHCTEwcslndIas1myfetLBmXNc1wPQThz8lk9VPa37hnurmk90ZOplsxza4jyK1NT2taPcMfexGINInDhnCd44S2Ksk4j+y0UwUmBzANghzT+rbjFw5mfJY/2kMZRtSf8Q3eJBVd17XrZhIp0a72BvZkMb2uGLpjmfNcv1h1lqX1b3lTARDWjJrZJ7zjmnbSVIXbYvpMLnff3vRtTKN3qp6MaHOAjsjcM3O5lTvHspuxz3D6LlkdEVoErP2Wk7zgAqHU5bhmJ8N4++apr1S90nuHBT94QI3hamgWmRp1MRzVddvhn9+irJxVhd2eh9VQkP8AVq4mlVZj2RI73sH1SnSHZrVANziq9E3xpOdGTm7J8QQfEKu/qzULiZmD37IlBKmbw7K7T9N5kvPV0p7ok2rsTWpuPDaA9VzBeFqPE3Ie+2S+aatGkxzS1jC4gcXGMxybkudhkjLlu34+kozSmLz3R4IOmMfSUyQGetcHfPnzKvoHZc4zJ/fBUmpDhllHXf8ANWudLpGROIHRZq0aLph5qSeRH38kIWy7v+So98R3I6yumsaS4S4keAz+S5zp7Abq3gE+CWsOMFN7q4964Bu7zKGr2Wwe0TPgnj1snNb0Clm45jIojR1Mbc1G7TWQ5zCY22yJDeJxyVdQRluE937Ky0cH9n9X6foqImxrrZ+DIa61bVZOJZUEFoIy547wclmbfd1RL3kuIcZO8nFDRHRFgG1tf+5LiBLjgJ6ZoWptOJc4yTj98EVom0FV42susIzSNKmx0NAPAGT/AMqbZVJtCqnSJxAXtd3QdM1O4rkZwOQEeSWmoShRm0j16lt9mPveq2hfNOCoiZ7Ci4qRKrKwDehyHFV1RwZSaS4mBGMnkgqtQucGk4Ls/s60NRp27KrWD3jxi44kYnAcFm6ClZyDWTRTraoKdSNssDiM9mcYJ44JRG/lj9AtF7Sa5OkK8nJwHcGBZ1oxHSe9MgMlcgFsiREQPpy396rpukfe9W1iQyd5Lh3Nawj/AHFCUahB8fksAnUBnBQJcenLNXOdgevzhVVTgOiRoomF6Nt3B0txPWPJXaXrnaALcRnmlNm2RimdxbtFFx3g590oUG9C2i521tRv+/JTr0hMtwGY5Ie2xInijRSHr5R9UwhXWcHGSO1x9cN/FCV6JLhAlGWxkgHKCO7BQddOpkObE4ZiRnCIC/RdN89mWkZkjJV3BeCZhx/qkY/RW3d24umcdkHDDcl9w8nFKMQrk7z5rwCFCnmpOKwCe1gqmHBSeoUkQE4XjgpkYffFVPKJj//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VFhQXFxsYFxcYFxUUFxUVGBgXFxoXGBgYHCggGBwlHRcVITEhJSkrLi4uFx8zODMsNygtLisBCgoKDg0OGxAQGiwkICQsLCwsLiwsLCwsLCwsLCwsLCwsLCwsLCwsLCwsLCwsLCwsLCwsLCwsLCwsLCwsLCwsLP/AABEIAJwArgMBIgACEQEDEQH/xAAcAAACAwEBAQEAAAAAAAAAAAAEBQIDBgcBAAj/xABCEAABAwICBwUGBAUDAgcAAAABAAIRAwQhMQUGEkFRYXEigZGhsQcTMsHR8BQjQuEkM1JygmKy8UPCFTRjc4OSov/EABkBAAMBAQEAAAAAAAAAAAAAAAECAwAEBf/EAB8RAAICAgMBAQEAAAAAAAAAAAABAhEDIRIxQVEyE//aAAwDAQACEQMRAD8A1n4YL78OEsuNdLBmdww/2y70CV3PtKsm/D7x/RkesLBNP7gcF57rksJc+1Zn/TtnH+54b6ApXX9qVc/BRpN6lz/osY6f7tfbCxWpOuVa5NwKrWH3dL3jdkbOU4HySHSevt415aDTb0ZPmSsA6kWL4MXGqmu167/rEdGtHyUKWnr2qYFw+f7g30C1GOna4UfyO/5LN6v3wZSLSP1E+iy1zSuSPza7iOb3HylAGnzJU/51Pkyv9LhxR0ilpakXdqBHE4Ki50hakPa1zGFzXY7W8hc0NUg4ZSvKjjPNV5UTNM6rSa1x96wkxgJ3FUfj7eMcT0KUWsOzaE/0fZ2z8CyHf0kzPTipxilJyHlNuKiDUdL27D8J7gjbTXGlTJ2aTzIjMBEVtH0WfobPCFRssH6WjuCtbJXTFZ1j/Ma9tL4XTE5+SttdbatIVopNirnO1h0Kur3DAcSAkekLzbwHwgGOJwzSvuwqXhoKLppu6NKCuMloK+j2staTxO08AHh8Kz9c4LiydnfidxD9Wv5/+JWwIWP1Y/n/AOJWxVsP5ObP+jlQ0Yd5A7wF7+BaM3epR1w5rHFsCec+iH/Gz8I8BCpbIAV01rYjPmFR7wou9YS0POWSCRQTd+ytk1q4/qtXeqzusDIrHoFpPZKf4sjjbvHmEk1rZFf/ABHzTGEzWomhSOY3Kui2Smttb4dya6RkrZS8ud8TiQN6rLZy/wCEXVpQAOOP0RuiLOXif6vILncvSyhehW/RLogiOCqqUJjiM+q32l7MA0zGYPq0/NZa8tgKz29D44FKp2PLFQrbSAx7nD5qZcd2YyKKvbYgnhE9xQAYY6YFURJqtB7b9zhsuxPHihbm6js8Nypc7CfvqvaNi55wIzVIy8JSj6BVHk5qs7+h9E2OieLvAIG4t9njvx7kQWjfaRf/AAVA/wBvostWOCtt717qTWFxLREDgh6xXBN3I9LFHjEaasfz/wDErYrH6sfz/wDErYlWw/k5s/7OcaTp/mnoENQcASeMI/StOaucDZxQ9JgaXCZkYclVs50U3n8n/NKCnl6PyHf3BIyigm69kjv45g40ag82oDXalFw0f6f+4ov2Tn+Po82VB5BEa50wL2lORkH/AOx+qddgfRnLKzcYJBAnNPaNLBGXxaKYAEAY/RAU6pljd7iP+PJbLSdDYrasubay4Ejj4AQPmmei7OKjRwA8cQrrVkjHc0+SMZc02VzLoGc9DP1XK1Z2LSGOmaI7HQrL6fsCKocMiwepn1C1WkNIUX7Gw+eOYzUtM2AewEcEKobtGE0hTmmxwzxaemaS1HgOg7xC0dzQc2l2hvnHks1f08ukqkHohkW7K3N+Icce/IqOjLvYdByyPRVMfl1+SHbnPNORNNUxSvSrOz4+iJs60s6YIbSzuz98FQjVMhZvwjFW1CvGXYDRDdyg6s47gF57Tbs9ZSSjQ31frNZV2nGBsnNbJjwQCMisRq7QLq3axEHdhK2jWwF0YlSOPM7kYjS0io0gSIx8UDsEklx4d0I6rTecXA45KBox8RA8z4BUIXRReD8h+W7JICFpLhg9zUichnyKzzmooKNZ7L3xf0P/AJB/+JTPX0A3VAjIuOPIuak3s6/89b83vHjTcnGuDdn8NjMSJ4xH0TIBRemSGDfE8h9yh9E/mX9JgyB9AvLqvsNL/wBRwHU/RUajMP45pzgme4JJu7ZWCqkdF0foU47WWIPSEHpKrb03ySSWiC1jS88cYyyK2dGnLe5J7vQFM7UtnazByP1XPF/Ttcfgs0NWoVwC1pjMSIWlumAUZGQEJbozQ4p4jADIcEdek+5cOR9FmzJGOuLdlaTUIDG5kmAO9L//AA+yd2WPad2BxnoU9s9GtqMAM78jGJQlfVFsQ0uA2trOTPGc/NFPQrW+jB6X0V7moYMtzB7oSu3Zgeq22udrsUSTmBmsfo84HpPmfoqY5ckc2WPFltvW2CZyKpv7kOED7wUqTQ5wB3/f0Q15bFuJykj91VMi0rNfY6tuLWk4SAfJMaOrjBninlp/LZ/aPQL0hSUUijnJ+gdvaNpiGhTJU3qolMhDO3rMB1+SWvaATCZXVVpgTjKjTtGjd44/siI1Yuc38qp0SJzFrr1vYd0Posw5q1jJDXUMxfW3/verHBavXrR+y6kzc1xHdmsfqe6L23P/AK9PzwXSdf2RUDj+kk+SbwK7OeaTftVQ39LfXf8AfVMfZtbufVqvGQkeOMcjEFIbmpg47yT5A/MqnV7WCvZ1C+iRDviY4S10ceB5hJJNrRSMkpWz9AWVTAIi6ZhMpLoi895RZUy22h0cJxhQvbtxIY3M+A5lcz+HenqxhRrgyBivLr+W6YVDLVoZsuOeeJBPHJLdI0Za6mx/u2xu+UrcdGsH0Pchjw0kdqY7k9uXYLIWVi2lsu2i4tOEmYTe7vuzIyKWgJmO9otz+URxIHnKxmiXZj/THgJTHXm+LnNbxJPhglmhhLuULpwqonHmdzLKRyPA/NEaZgtBBxn5KktjaHA/uq6lZgMNY57vLwCpdEWjp9vdflsj+keiGudKtZ8T2t71jf4+tuNNncwAeq9p6tAn82qXng2T5qdfWEbXetlJuTi48ghaWs9VxltBzgj7DV0D4KIH+p5k+Cc0tCH9VQ9GgAIpo1GWYcR1HqmjksEffFE1r0bh3lEUneDsHofRZdycVblxnHxy7koI4lZBCNXnRdUDwuKP+8BdN9pDoXN9XrR9a5pNpMLj72mSRJDWteHEk7sJXSPaazFuOYjzhM+gx7OW3w7Pd6mfvol7WRB+/v6JrpMYkcwPAfuEE9nZ7pHcVjHWPZ1pAVLUMJ7VIlhHLNp8CPNPLux25AJaSIkZjgVxnV/Tj7WqKjMWmA9v9TfrwXZtG6RZWa17Tg4AqGSNOzsxTuNFFnQoRs1m1NpsbTmvqGRjiROG7JWX9jYlp/OqSG4QSTtdNnyR1eyDzIJDtxCT3ui34gvd5I8tFOKb7ZlbuxY6s1tJ9QD9UnE4nADdhGadaXLadNrAd2JUHWTKHantHeeCw2uOsUksYcTgTwH1U9ydIWUlHZm9YLsVa7iPhHZHQfvKL0EMZSRjVodCU8QupKlRw3bssuKcVH9J8v2TXRukNhgDaTJ3u/UfJAV8anVk/wC5Kr55a8gEjHj0QasLNtR0tRP81lUnkWkeAITS103aDBp2P7mOHnEea5nTuXf1H1RTLhyHACkzqttd03/BUY7o4FFbK5IKvJF0NJ1WfDVqAcA4rcGHkFExnDfM+CFrXA/TJ5lDVH44nuVRqcMPMo0KEU2OqPawfE9wa0EwC5xgCeq6Fo72ZMpMNW+qjZaNpzGGGtAxO0/M9y5oyqWua4ZtIcDzBkLr/tI0matO3osPZqtFZ/NuGw08iZP+CZIBkr3Wl8e7sGNtbfc5rR72pzJPwz447kqL3bMuc5xLxJc4uJ7yoVXDPJvqvdqWcIIJWktBh2L6wl/cPvyQ9w3Zc3qR3Iwshx5D5IbSghw6n5JbHoWuEEj73FdH1ErzT92TEGWngudXJ7S3GqoLtl1Jrjj2gMQMJnjmDglmrQ2N1I6Ay8qU84I4j6JfpHToAJO1PRHtqBzflzSnSVsDuXPZ12zHaV0pUruIEhvyWW0nouKRqyJ96WRvIDWme6R4roVhojbqCmBi93g0Yk9wlS9ouiGMt6YpMDQJJDRm6BieODWglXwq7ZzZ34csoUQMTh98kytHmQBhv5gc0FBGCNtqcSU7ZOKLq1SXyNwaPX6oa6sX1HFzdmMJlzRicN55FXUxv5yhKuLuRSp7DJaJN0LW3NDsYwc04jvUfw1RsS14kTkYiSJ4RIhfBzhGyXTyO9W2ulKjCDtEjItJkFszGOWOKfZMrZXPVXNrcvD91oryzp16ZeAA7YpkOyzZtEHvICy9M4oxdgaLCU51d1Vur0xQpEt3vPZpjq4/KV1bV72WWtsA+9e2s/8Ap+GkO44v7/BauvrJb0mhlFsgCAGgMYBwH7BazGR1f9llvQAdckV3724ikO7N3f4LL6+aetnXBFKo1wbRDG7GIBBd2RGAiU79o2s9b8KdnsCodjskgwQScegXGnckYv0zQfc6QkiARGXHqi9EDbbVGZzxz3pSylmd2GPCZz4pnoOpDnzOIjHDMGEJdBj2F3TMJjMA+I/YpZpLF4+8wE3uH9gcgR5lKrg9vu+qnZahbd5962Xsy0iGVtknmOo/aQsfcjEcj9FG0uHU3BzTBGRCeLomz9O1tBUqzHPZ2X1CHbbZkHCTEwcslndIas1myfetLBmXNc1wPQThz8lk9VPa37hnurmk90ZOplsxza4jyK1NT2taPcMfexGINInDhnCd44S2Ksk4j+y0UwUmBzANghzT+rbjFw5mfJY/2kMZRtSf8Q3eJBVd17XrZhIp0a72BvZkMb2uGLpjmfNcv1h1lqX1b3lTARDWjJrZJ7zjmnbSVIXbYvpMLnff3vRtTKN3qp6MaHOAjsjcM3O5lTvHspuxz3D6LlkdEVoErP2Wk7zgAqHU5bhmJ8N4++apr1S90nuHBT94QI3hamgWmRp1MRzVddvhn9+irJxVhd2eh9VQkP8AVq4mlVZj2RI73sH1SnSHZrVANziq9E3xpOdGTm7J8QQfEKu/qzULiZmD37IlBKmbw7K7T9N5kvPV0p7ok2rsTWpuPDaA9VzBeFqPE3Ie+2S+aatGkxzS1jC4gcXGMxybkudhkjLlu34+kozSmLz3R4IOmMfSUyQGetcHfPnzKvoHZc4zJ/fBUmpDhllHXf8ANWudLpGROIHRZq0aLph5qSeRH38kIWy7v+So98R3I6yumsaS4S4keAz+S5zp7Abq3gE+CWsOMFN7q4964Bu7zKGr2Wwe0TPgnj1snNb0Clm45jIojR1Mbc1G7TWQ5zCY22yJDeJxyVdQRluE937Ky0cH9n9X6foqImxrrZ+DIa61bVZOJZUEFoIy547wclmbfd1RL3kuIcZO8nFDRHRFgG1tf+5LiBLjgJ6ZoWptOJc4yTj98EVom0FV42susIzSNKmx0NAPAGT/AMqbZVJtCqnSJxAXtd3QdM1O4rkZwOQEeSWmoShRm0j16lt9mPveq2hfNOCoiZ7Ci4qRKrKwDehyHFV1RwZSaS4mBGMnkgqtQucGk4Ls/s60NRp27KrWD3jxi44kYnAcFm6ClZyDWTRTraoKdSNssDiM9mcYJ44JRG/lj9AtF7Sa5OkK8nJwHcGBZ1oxHSe9MgMlcgFsiREQPpy396rpukfe9W1iQyd5Lh3Nawj/AHFCUahB8fksAnUBnBQJcenLNXOdgevzhVVTgOiRoomF6Nt3B0txPWPJXaXrnaALcRnmlNm2RimdxbtFFx3g590oUG9C2i521tRv+/JTr0hMtwGY5Ie2xInijRSHr5R9UwhXWcHGSO1x9cN/FCV6JLhAlGWxkgHKCO7BQddOpkObE4ZiRnCIC/RdN89mWkZkjJV3BeCZhx/qkY/RW3d24umcdkHDDcl9w8nFKMQrk7z5rwCFCnmpOKwCe1gqmHBSeoUkQE4XjgpkYffFVPKJj//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866643" y="6022136"/>
            <a:ext cx="2239598" cy="338554"/>
          </a:xfrm>
          <a:prstGeom prst="rect">
            <a:avLst/>
          </a:prstGeom>
        </p:spPr>
        <p:txBody>
          <a:bodyPr wrap="square">
            <a:spAutoFit/>
          </a:bodyPr>
          <a:lstStyle/>
          <a:p>
            <a:r>
              <a:rPr lang="en-US" sz="1600" b="1" dirty="0"/>
              <a:t>Pilyoung Kim, Ph.D.</a:t>
            </a:r>
          </a:p>
        </p:txBody>
      </p:sp>
      <p:pic>
        <p:nvPicPr>
          <p:cNvPr id="9" name="Picture 4"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17241" r="13678"/>
          <a:stretch/>
        </p:blipFill>
        <p:spPr bwMode="auto">
          <a:xfrm>
            <a:off x="6866643" y="3332069"/>
            <a:ext cx="1980640" cy="257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1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earch Rat"/>
          <p:cNvPicPr>
            <a:picLocks noChangeAspect="1" noChangeArrowheads="1"/>
          </p:cNvPicPr>
          <p:nvPr/>
        </p:nvPicPr>
        <p:blipFill rotWithShape="1">
          <a:blip r:embed="rId2">
            <a:extLst>
              <a:ext uri="{28A0092B-C50C-407E-A947-70E740481C1C}">
                <a14:useLocalDpi xmlns:a14="http://schemas.microsoft.com/office/drawing/2010/main" val="0"/>
              </a:ext>
            </a:extLst>
          </a:blip>
          <a:srcRect t="11637" r="-2" b="18869"/>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962" r="-2" b="1762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45157" y="1682501"/>
            <a:ext cx="5019074" cy="2774088"/>
          </a:xfrm>
        </p:spPr>
        <p:txBody>
          <a:bodyPr vert="horz" lIns="91440" tIns="45720" rIns="91440" bIns="45720" rtlCol="0" anchor="b">
            <a:normAutofit/>
          </a:bodyPr>
          <a:lstStyle/>
          <a:p>
            <a:r>
              <a:rPr lang="en-US" sz="5400" kern="1200" dirty="0">
                <a:solidFill>
                  <a:schemeClr val="tx1"/>
                </a:solidFill>
                <a:latin typeface="+mj-lt"/>
                <a:ea typeface="+mj-ea"/>
                <a:cs typeface="+mj-cs"/>
              </a:rPr>
              <a:t>The Reward Circuit</a:t>
            </a:r>
          </a:p>
        </p:txBody>
      </p:sp>
    </p:spTree>
    <p:extLst>
      <p:ext uri="{BB962C8B-B14F-4D97-AF65-F5344CB8AC3E}">
        <p14:creationId xmlns:p14="http://schemas.microsoft.com/office/powerpoint/2010/main" val="125489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638" y="452718"/>
            <a:ext cx="3305195" cy="1400530"/>
          </a:xfrm>
        </p:spPr>
        <p:txBody>
          <a:bodyPr vert="horz" lIns="91440" tIns="45720" rIns="91440" bIns="45720" rtlCol="0" anchor="t">
            <a:normAutofit/>
          </a:bodyPr>
          <a:lstStyle/>
          <a:p>
            <a:pPr>
              <a:lnSpc>
                <a:spcPct val="90000"/>
              </a:lnSpc>
            </a:pPr>
            <a:r>
              <a:rPr lang="en-US" sz="3300"/>
              <a:t>Changes in the Reward Circuit</a:t>
            </a:r>
          </a:p>
        </p:txBody>
      </p:sp>
      <p:pic>
        <p:nvPicPr>
          <p:cNvPr id="6148" name="Picture 4" descr="http://happybabysolutions.com/wp-content/uploads/2010/05/Asian-Baby.jpg"/>
          <p:cNvPicPr>
            <a:picLocks noChangeAspect="1" noChangeArrowheads="1"/>
          </p:cNvPicPr>
          <p:nvPr/>
        </p:nvPicPr>
        <p:blipFill rotWithShape="1">
          <a:blip r:embed="rId2">
            <a:extLst>
              <a:ext uri="{28A0092B-C50C-407E-A947-70E740481C1C}">
                <a14:useLocalDpi xmlns:a14="http://schemas.microsoft.com/office/drawing/2010/main" val="0"/>
              </a:ext>
            </a:extLst>
          </a:blip>
          <a:srcRect l="4633"/>
          <a:stretch/>
        </p:blipFill>
        <p:spPr bwMode="auto">
          <a:xfrm>
            <a:off x="20" y="10"/>
            <a:ext cx="6094390" cy="42336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mdsfmag.com/wp-content/uploads/2013/08/happy-baby.jpeg"/>
          <p:cNvPicPr>
            <a:picLocks noChangeAspect="1" noChangeArrowheads="1"/>
          </p:cNvPicPr>
          <p:nvPr/>
        </p:nvPicPr>
        <p:blipFill rotWithShape="1">
          <a:blip r:embed="rId3">
            <a:extLst>
              <a:ext uri="{28A0092B-C50C-407E-A947-70E740481C1C}">
                <a14:useLocalDpi xmlns:a14="http://schemas.microsoft.com/office/drawing/2010/main" val="0"/>
              </a:ext>
            </a:extLst>
          </a:blip>
          <a:srcRect b="6150"/>
          <a:stretch/>
        </p:blipFill>
        <p:spPr bwMode="auto">
          <a:xfrm>
            <a:off x="20" y="4233670"/>
            <a:ext cx="3047185" cy="262386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c2.staticflickr.com/6/5053/5487089847_bd4c36e304_z.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57" r="5537" b="5"/>
          <a:stretch/>
        </p:blipFill>
        <p:spPr bwMode="auto">
          <a:xfrm>
            <a:off x="3047205" y="4233670"/>
            <a:ext cx="3047205" cy="26238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6745638" y="1842541"/>
            <a:ext cx="4678766" cy="4195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1" indent="-34290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New mothers and fathers during the first few months postpartum exhibit </a:t>
            </a:r>
            <a:r>
              <a:rPr kumimoji="0" lang="en-US" sz="1800" b="0" i="0" u="sng"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structural growth</a:t>
            </a:r>
            <a:r>
              <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 of  the reward circuit</a:t>
            </a:r>
          </a:p>
          <a:p>
            <a:pPr marL="342900" marR="0" lvl="1" indent="-34290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endPar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endParaRPr>
          </a:p>
          <a:p>
            <a:pPr marL="342900" marR="0" lvl="1" indent="-34290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The </a:t>
            </a:r>
            <a:r>
              <a:rPr kumimoji="0" lang="en-US" sz="1800" b="0" i="0" u="sng"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amount of the growth is associated with positive feelings</a:t>
            </a:r>
            <a:r>
              <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 mothers reported about their baby (e.g. beautiful, perfect)</a:t>
            </a:r>
          </a:p>
          <a:p>
            <a:pPr marL="342900" marR="0" lvl="1" indent="-34290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endPar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endParaRPr>
          </a:p>
          <a:p>
            <a:pPr marL="342900" marR="0" lvl="1" indent="-34290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More </a:t>
            </a:r>
            <a:r>
              <a:rPr kumimoji="0" lang="en-US" sz="1800" b="0" i="0" u="sng"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functional brain activity</a:t>
            </a:r>
            <a:r>
              <a:rPr kumimoji="0" lang="en-US" sz="1800" b="0" i="0" u="none" strike="noStrike" kern="1200" cap="none" spc="0" normalizeH="0" baseline="0" noProof="0" dirty="0">
                <a:ln>
                  <a:noFill/>
                </a:ln>
                <a:solidFill>
                  <a:schemeClr val="accent3">
                    <a:lumMod val="50000"/>
                  </a:schemeClr>
                </a:solidFill>
                <a:effectLst/>
                <a:uLnTx/>
                <a:uFillTx/>
                <a:latin typeface="Century Gothic" panose="020B0502020202020204"/>
                <a:ea typeface="+mn-ea"/>
                <a:cs typeface="+mn-cs"/>
              </a:rPr>
              <a:t> in this region also occurs when looking at pictures of one’s own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vs. other infants</a:t>
            </a:r>
          </a:p>
        </p:txBody>
      </p:sp>
    </p:spTree>
    <p:extLst>
      <p:ext uri="{BB962C8B-B14F-4D97-AF65-F5344CB8AC3E}">
        <p14:creationId xmlns:p14="http://schemas.microsoft.com/office/powerpoint/2010/main" val="112503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xytocin and vasopressin in the human brain: social neuropeptides for translational medicine"/>
          <p:cNvPicPr>
            <a:picLocks noChangeAspect="1" noChangeArrowheads="1"/>
          </p:cNvPicPr>
          <p:nvPr/>
        </p:nvPicPr>
        <p:blipFill rotWithShape="1">
          <a:blip r:embed="rId2">
            <a:extLst>
              <a:ext uri="{28A0092B-C50C-407E-A947-70E740481C1C}">
                <a14:useLocalDpi xmlns:a14="http://schemas.microsoft.com/office/drawing/2010/main" val="0"/>
              </a:ext>
            </a:extLst>
          </a:blip>
          <a:srcRect t="6260" r="-1" b="21813"/>
          <a:stretch/>
        </p:blipFill>
        <p:spPr bwMode="auto">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6916" y="4854346"/>
            <a:ext cx="10407602" cy="868026"/>
          </a:xfrm>
        </p:spPr>
        <p:txBody>
          <a:bodyPr vert="horz" lIns="91440" tIns="45720" rIns="91440" bIns="45720" rtlCol="0" anchor="b">
            <a:normAutofit/>
          </a:bodyPr>
          <a:lstStyle/>
          <a:p>
            <a:r>
              <a:rPr lang="en-US" sz="4800" dirty="0">
                <a:solidFill>
                  <a:schemeClr val="accent3">
                    <a:lumMod val="50000"/>
                  </a:schemeClr>
                </a:solidFill>
              </a:rPr>
              <a:t>The Social Information Circuit</a:t>
            </a:r>
          </a:p>
        </p:txBody>
      </p:sp>
    </p:spTree>
    <p:extLst>
      <p:ext uri="{BB962C8B-B14F-4D97-AF65-F5344CB8AC3E}">
        <p14:creationId xmlns:p14="http://schemas.microsoft.com/office/powerpoint/2010/main" val="99769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931" y="452718"/>
            <a:ext cx="4638903" cy="1400530"/>
          </a:xfrm>
        </p:spPr>
        <p:txBody>
          <a:bodyPr>
            <a:normAutofit/>
          </a:bodyPr>
          <a:lstStyle/>
          <a:p>
            <a:pPr>
              <a:lnSpc>
                <a:spcPct val="90000"/>
              </a:lnSpc>
            </a:pPr>
            <a:r>
              <a:rPr lang="en-US" sz="3300"/>
              <a:t>Changes in the Social Information Circuit</a:t>
            </a:r>
          </a:p>
        </p:txBody>
      </p:sp>
      <p:pic>
        <p:nvPicPr>
          <p:cNvPr id="5" name="Picture 4" descr="Image may contain: 1 person">
            <a:extLst>
              <a:ext uri="{FF2B5EF4-FFF2-40B4-BE49-F238E27FC236}">
                <a16:creationId xmlns:a16="http://schemas.microsoft.com/office/drawing/2014/main" id="{96C4A97E-18DC-4662-953D-500BB82EDD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15" r="18881"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0950" y="2052918"/>
            <a:ext cx="4638903" cy="4195481"/>
          </a:xfrm>
        </p:spPr>
        <p:txBody>
          <a:bodyPr>
            <a:normAutofit fontScale="92500" lnSpcReduction="20000"/>
          </a:bodyPr>
          <a:lstStyle/>
          <a:p>
            <a:r>
              <a:rPr lang="en-US" dirty="0"/>
              <a:t>New mothers and fathers exhibit neural plasticity in the circuit including </a:t>
            </a:r>
            <a:r>
              <a:rPr lang="en-US" u="sng" dirty="0"/>
              <a:t>structural increases</a:t>
            </a:r>
            <a:r>
              <a:rPr lang="en-US" dirty="0"/>
              <a:t> </a:t>
            </a:r>
            <a:r>
              <a:rPr lang="en-US">
                <a:hlinkClick r:id="rId3" action="ppaction://hlinkfile" tooltip="Kim, 2010 #71"/>
              </a:rPr>
              <a:t>Kim, </a:t>
            </a:r>
            <a:r>
              <a:rPr lang="en-US" err="1">
                <a:hlinkClick r:id="rId3" action="ppaction://hlinkfile" tooltip="Kim, 2010 #71"/>
              </a:rPr>
              <a:t>Leckman</a:t>
            </a:r>
            <a:r>
              <a:rPr lang="en-US">
                <a:hlinkClick r:id="rId3" action="ppaction://hlinkfile" tooltip="Kim, 2010 #71"/>
              </a:rPr>
              <a:t>, Mayes, Feldman, et al., 2010</a:t>
            </a:r>
            <a:r>
              <a:rPr lang="en-US"/>
              <a:t>; </a:t>
            </a:r>
            <a:r>
              <a:rPr lang="en-US">
                <a:hlinkClick r:id="rId4" action="ppaction://hlinkfile" tooltip="Kim, 2014 #652"/>
              </a:rPr>
              <a:t>Kim et al., 2014</a:t>
            </a:r>
            <a:endParaRPr lang="en-US"/>
          </a:p>
          <a:p>
            <a:endParaRPr lang="en-US"/>
          </a:p>
          <a:p>
            <a:r>
              <a:rPr lang="en-US" dirty="0"/>
              <a:t>New parents also exhibit </a:t>
            </a:r>
            <a:r>
              <a:rPr lang="en-US" u="sng" dirty="0"/>
              <a:t>heightened responses</a:t>
            </a:r>
            <a:r>
              <a:rPr lang="en-US" dirty="0"/>
              <a:t> in this circuit to infant cries and images of their infant </a:t>
            </a:r>
            <a:r>
              <a:rPr lang="en-US">
                <a:hlinkClick r:id="rId5" action="ppaction://hlinkfile" tooltip="Swain, in press #636"/>
              </a:rPr>
              <a:t>Swain et al., in press</a:t>
            </a:r>
            <a:r>
              <a:rPr lang="en-US" dirty="0"/>
              <a:t> </a:t>
            </a:r>
          </a:p>
          <a:p>
            <a:endParaRPr lang="en-US" dirty="0"/>
          </a:p>
          <a:p>
            <a:endParaRPr lang="en-US" dirty="0"/>
          </a:p>
        </p:txBody>
      </p:sp>
    </p:spTree>
    <p:extLst>
      <p:ext uri="{BB962C8B-B14F-4D97-AF65-F5344CB8AC3E}">
        <p14:creationId xmlns:p14="http://schemas.microsoft.com/office/powerpoint/2010/main" val="87788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a:t>
            </a:r>
          </a:p>
        </p:txBody>
      </p:sp>
      <p:pic>
        <p:nvPicPr>
          <p:cNvPr id="1026" name="Picture 2" descr="Image result for empathy parent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2967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534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dirty="0">
                <a:solidFill>
                  <a:schemeClr val="accent3">
                    <a:lumMod val="50000"/>
                  </a:schemeClr>
                </a:solidFill>
                <a:latin typeface="+mj-lt"/>
                <a:ea typeface="+mj-ea"/>
                <a:cs typeface="+mj-cs"/>
              </a:rPr>
              <a:t>Empathy</a:t>
            </a:r>
          </a:p>
        </p:txBody>
      </p:sp>
      <p:pic>
        <p:nvPicPr>
          <p:cNvPr id="2051" name="Picture 3" descr="d7e9017d-af7f-4344-81f5-a2ffc9540013@namprd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54" y="1077269"/>
            <a:ext cx="6270662" cy="470299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14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nimh.nih.gov/LibraryImages/Medium/brainparts.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4989" y="770443"/>
            <a:ext cx="5491277" cy="315748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5458" y="4854344"/>
            <a:ext cx="9345155" cy="861802"/>
          </a:xfrm>
        </p:spPr>
        <p:txBody>
          <a:bodyPr vert="horz" lIns="91440" tIns="45720" rIns="91440" bIns="45720" rtlCol="0" anchor="b">
            <a:normAutofit/>
          </a:bodyPr>
          <a:lstStyle/>
          <a:p>
            <a:r>
              <a:rPr lang="en-US" sz="4800"/>
              <a:t>Emotion Regulation Circuits</a:t>
            </a:r>
          </a:p>
        </p:txBody>
      </p:sp>
      <p:pic>
        <p:nvPicPr>
          <p:cNvPr id="2050" name="Picture 2" descr="http://www.parenting-with-love.com/wp-content/uploads/2012/08/crying-baby-mother-rex.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856" y="1600255"/>
            <a:ext cx="3500258" cy="232767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03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962" y="127586"/>
            <a:ext cx="11091600" cy="666000"/>
          </a:xfrm>
        </p:spPr>
        <p:txBody>
          <a:bodyPr/>
          <a:lstStyle/>
          <a:p>
            <a:r>
              <a:rPr lang="en-US" sz="3200" dirty="0"/>
              <a:t>Neural Activation Differences &amp; Parenting</a:t>
            </a:r>
          </a:p>
        </p:txBody>
      </p:sp>
      <p:sp>
        <p:nvSpPr>
          <p:cNvPr id="4" name="Rectangle 3"/>
          <p:cNvSpPr/>
          <p:nvPr/>
        </p:nvSpPr>
        <p:spPr>
          <a:xfrm>
            <a:off x="2506517" y="848222"/>
            <a:ext cx="7170882" cy="51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p:nvPr/>
        </p:nvGrpSpPr>
        <p:grpSpPr>
          <a:xfrm>
            <a:off x="3429001" y="1711986"/>
            <a:ext cx="5219699" cy="4297792"/>
            <a:chOff x="-24068" y="1219200"/>
            <a:chExt cx="5987086" cy="6027019"/>
          </a:xfrm>
        </p:grpSpPr>
        <p:sp>
          <p:nvSpPr>
            <p:cNvPr id="10" name="Rectangle 9"/>
            <p:cNvSpPr/>
            <p:nvPr/>
          </p:nvSpPr>
          <p:spPr>
            <a:xfrm>
              <a:off x="124690" y="1219200"/>
              <a:ext cx="5838328" cy="54241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3" descr="23_-4_-9_amyg.png"/>
            <p:cNvPicPr>
              <a:picLocks noChangeAspect="1"/>
            </p:cNvPicPr>
            <p:nvPr/>
          </p:nvPicPr>
          <p:blipFill>
            <a:blip r:embed="rId2" cstate="print"/>
            <a:srcRect/>
            <a:stretch>
              <a:fillRect/>
            </a:stretch>
          </p:blipFill>
          <p:spPr bwMode="auto">
            <a:xfrm>
              <a:off x="457200" y="1295400"/>
              <a:ext cx="5181600" cy="2202180"/>
            </a:xfrm>
            <a:prstGeom prst="rect">
              <a:avLst/>
            </a:prstGeom>
            <a:noFill/>
            <a:ln w="9525">
              <a:noFill/>
              <a:miter lim="800000"/>
              <a:headEnd/>
              <a:tailEnd/>
            </a:ln>
          </p:spPr>
        </p:pic>
        <p:graphicFrame>
          <p:nvGraphicFramePr>
            <p:cNvPr id="12" name="Object 14"/>
            <p:cNvGraphicFramePr>
              <a:graphicFrameLocks noChangeAspect="1"/>
            </p:cNvGraphicFramePr>
            <p:nvPr/>
          </p:nvGraphicFramePr>
          <p:xfrm>
            <a:off x="647717" y="3215030"/>
            <a:ext cx="4800568" cy="28955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4068" y="6788524"/>
              <a:ext cx="5216373" cy="457695"/>
            </a:xfrm>
            <a:prstGeom prst="rect">
              <a:avLst/>
            </a:prstGeom>
            <a:noFill/>
          </p:spPr>
          <p:txBody>
            <a:bodyPr wrap="none" rtlCol="0">
              <a:spAutoFit/>
            </a:bodyPr>
            <a:lstStyle/>
            <a:p>
              <a:r>
                <a:rPr lang="en-US" sz="1200" dirty="0">
                  <a:solidFill>
                    <a:prstClr val="black"/>
                  </a:solidFill>
                </a:rPr>
                <a:t>Kim, et al. 2011. </a:t>
              </a:r>
              <a:r>
                <a:rPr lang="en-US" sz="1200" i="1" dirty="0">
                  <a:solidFill>
                    <a:prstClr val="black"/>
                  </a:solidFill>
                </a:rPr>
                <a:t>Journal of Child Psychology and Psychiatry</a:t>
              </a:r>
            </a:p>
          </p:txBody>
        </p:sp>
      </p:grpSp>
      <p:sp>
        <p:nvSpPr>
          <p:cNvPr id="14" name="TextBox 13"/>
          <p:cNvSpPr txBox="1"/>
          <p:nvPr/>
        </p:nvSpPr>
        <p:spPr>
          <a:xfrm>
            <a:off x="2838451" y="947104"/>
            <a:ext cx="6172199" cy="584775"/>
          </a:xfrm>
          <a:prstGeom prst="rect">
            <a:avLst/>
          </a:prstGeom>
          <a:noFill/>
        </p:spPr>
        <p:txBody>
          <a:bodyPr wrap="square" rtlCol="0">
            <a:spAutoFit/>
          </a:bodyPr>
          <a:lstStyle/>
          <a:p>
            <a:pPr algn="ctr"/>
            <a:r>
              <a:rPr lang="en-US" sz="1600" b="1" dirty="0">
                <a:solidFill>
                  <a:prstClr val="black"/>
                </a:solidFill>
              </a:rPr>
              <a:t>Response to own infant vs. another infant &amp; rated maternal sensitivity</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249" y="5159499"/>
            <a:ext cx="2267501" cy="15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6063200"/>
            <a:ext cx="1502392" cy="79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741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133019410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64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361614336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648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BD0D6A8-95C0-1F69-B633-280927F35CE7}"/>
              </a:ext>
            </a:extLst>
          </p:cNvPr>
          <p:cNvSpPr>
            <a:spLocks noGrp="1"/>
          </p:cNvSpPr>
          <p:nvPr>
            <p:ph type="title"/>
          </p:nvPr>
        </p:nvSpPr>
        <p:spPr>
          <a:xfrm>
            <a:off x="1245072" y="1289765"/>
            <a:ext cx="3651101" cy="4270963"/>
          </a:xfrm>
        </p:spPr>
        <p:txBody>
          <a:bodyPr anchor="ctr">
            <a:normAutofit/>
          </a:bodyPr>
          <a:lstStyle/>
          <a:p>
            <a:pPr algn="ctr"/>
            <a:r>
              <a:rPr lang="en-US" sz="5000">
                <a:solidFill>
                  <a:schemeClr val="bg1"/>
                </a:solidFill>
              </a:rPr>
              <a:t>Caregivers are people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421F39E-1EC6-E49C-488D-BFF92DE7174E}"/>
              </a:ext>
            </a:extLst>
          </p:cNvPr>
          <p:cNvSpPr>
            <a:spLocks noGrp="1"/>
          </p:cNvSpPr>
          <p:nvPr>
            <p:ph idx="1"/>
          </p:nvPr>
        </p:nvSpPr>
        <p:spPr>
          <a:xfrm>
            <a:off x="6397039" y="381935"/>
            <a:ext cx="4685916" cy="5974415"/>
          </a:xfrm>
        </p:spPr>
        <p:txBody>
          <a:bodyPr anchor="ctr">
            <a:normAutofit/>
          </a:bodyPr>
          <a:lstStyle/>
          <a:p>
            <a:r>
              <a:rPr lang="en-US" sz="1800"/>
              <a:t>Yes, they are the powerful, impactful change agents for their children</a:t>
            </a:r>
          </a:p>
          <a:p>
            <a:r>
              <a:rPr lang="en-US" sz="1800"/>
              <a:t>And, yes, they are people with histories, needs, dreams, stress, and often current and historical trauma</a:t>
            </a:r>
          </a:p>
          <a:p>
            <a:r>
              <a:rPr lang="en-US" sz="1800"/>
              <a:t>2GEN strategies are for caregivers as people, and as caregivers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800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0E2D-6D0A-48AE-9588-84051EA66553}"/>
              </a:ext>
            </a:extLst>
          </p:cNvPr>
          <p:cNvSpPr>
            <a:spLocks noGrp="1"/>
          </p:cNvSpPr>
          <p:nvPr>
            <p:ph type="title"/>
          </p:nvPr>
        </p:nvSpPr>
        <p:spPr/>
        <p:txBody>
          <a:bodyPr/>
          <a:lstStyle/>
          <a:p>
            <a:r>
              <a:rPr lang="en-US" dirty="0"/>
              <a:t>Promoting Caregiver Resilience</a:t>
            </a:r>
          </a:p>
        </p:txBody>
      </p:sp>
      <p:sp>
        <p:nvSpPr>
          <p:cNvPr id="3" name="Content Placeholder 2">
            <a:extLst>
              <a:ext uri="{FF2B5EF4-FFF2-40B4-BE49-F238E27FC236}">
                <a16:creationId xmlns:a16="http://schemas.microsoft.com/office/drawing/2014/main" id="{9A3B2863-9E0C-414C-8BCF-767EC012D008}"/>
              </a:ext>
            </a:extLst>
          </p:cNvPr>
          <p:cNvSpPr>
            <a:spLocks noGrp="1"/>
          </p:cNvSpPr>
          <p:nvPr>
            <p:ph idx="1"/>
          </p:nvPr>
        </p:nvSpPr>
        <p:spPr>
          <a:xfrm>
            <a:off x="838200" y="2132724"/>
            <a:ext cx="10515600" cy="4351338"/>
          </a:xfrm>
        </p:spPr>
        <p:txBody>
          <a:bodyPr>
            <a:normAutofit fontScale="92500" lnSpcReduction="20000"/>
          </a:bodyPr>
          <a:lstStyle/>
          <a:p>
            <a:r>
              <a:rPr lang="en-US" dirty="0"/>
              <a:t>Science-based information</a:t>
            </a:r>
          </a:p>
          <a:p>
            <a:r>
              <a:rPr lang="en-US" dirty="0"/>
              <a:t>Support, connection and community</a:t>
            </a:r>
          </a:p>
          <a:p>
            <a:endParaRPr lang="en-US" dirty="0"/>
          </a:p>
          <a:p>
            <a:r>
              <a:rPr lang="en-US" dirty="0"/>
              <a:t>Behavioral strategies</a:t>
            </a:r>
          </a:p>
          <a:p>
            <a:r>
              <a:rPr lang="en-US" dirty="0"/>
              <a:t>Cognitive strategies</a:t>
            </a:r>
          </a:p>
          <a:p>
            <a:endParaRPr lang="en-US" dirty="0"/>
          </a:p>
          <a:p>
            <a:r>
              <a:rPr lang="en-US" dirty="0"/>
              <a:t>Effective parenting is consistent, predictable, &amp; positive</a:t>
            </a:r>
          </a:p>
          <a:p>
            <a:r>
              <a:rPr lang="en-US" dirty="0"/>
              <a:t>Effective parents need support, respite and the opportunity to begin again</a:t>
            </a:r>
          </a:p>
          <a:p>
            <a:r>
              <a:rPr lang="en-US" dirty="0"/>
              <a:t>Effective parents are adults who need investment to grow into their best future </a:t>
            </a:r>
          </a:p>
          <a:p>
            <a:endParaRPr lang="en-US" dirty="0"/>
          </a:p>
        </p:txBody>
      </p:sp>
      <p:grpSp>
        <p:nvGrpSpPr>
          <p:cNvPr id="4" name="Group 3">
            <a:extLst>
              <a:ext uri="{FF2B5EF4-FFF2-40B4-BE49-F238E27FC236}">
                <a16:creationId xmlns:a16="http://schemas.microsoft.com/office/drawing/2014/main" id="{4DABD62B-8F29-452D-B768-9C6BE5B1C3EB}"/>
              </a:ext>
            </a:extLst>
          </p:cNvPr>
          <p:cNvGrpSpPr/>
          <p:nvPr/>
        </p:nvGrpSpPr>
        <p:grpSpPr>
          <a:xfrm>
            <a:off x="7524749" y="1466849"/>
            <a:ext cx="4429125" cy="3019425"/>
            <a:chOff x="2209800" y="1383002"/>
            <a:chExt cx="8001000" cy="5170198"/>
          </a:xfrm>
        </p:grpSpPr>
        <p:sp>
          <p:nvSpPr>
            <p:cNvPr id="5" name="Rectangle 4">
              <a:extLst>
                <a:ext uri="{FF2B5EF4-FFF2-40B4-BE49-F238E27FC236}">
                  <a16:creationId xmlns:a16="http://schemas.microsoft.com/office/drawing/2014/main" id="{62A80E75-553D-46F3-8CAC-F656F7BC5777}"/>
                </a:ext>
              </a:extLst>
            </p:cNvPr>
            <p:cNvSpPr/>
            <p:nvPr/>
          </p:nvSpPr>
          <p:spPr>
            <a:xfrm>
              <a:off x="2209800" y="1383002"/>
              <a:ext cx="8001000" cy="517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meaningful life">
              <a:extLst>
                <a:ext uri="{FF2B5EF4-FFF2-40B4-BE49-F238E27FC236}">
                  <a16:creationId xmlns:a16="http://schemas.microsoft.com/office/drawing/2014/main" id="{6D8D0445-E6E0-4660-B1FA-8662F9B6C8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310" y="5001490"/>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relationships">
              <a:extLst>
                <a:ext uri="{FF2B5EF4-FFF2-40B4-BE49-F238E27FC236}">
                  <a16:creationId xmlns:a16="http://schemas.microsoft.com/office/drawing/2014/main" id="{663A45C6-07CD-4C1A-A0FE-3D0CFA4C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511" y="1413166"/>
              <a:ext cx="3780680" cy="2126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friendship">
              <a:extLst>
                <a:ext uri="{FF2B5EF4-FFF2-40B4-BE49-F238E27FC236}">
                  <a16:creationId xmlns:a16="http://schemas.microsoft.com/office/drawing/2014/main" id="{6E9E7E65-DDD6-498D-97E0-AB7C40907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510" y="3733801"/>
              <a:ext cx="5715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grandparent">
              <a:extLst>
                <a:ext uri="{FF2B5EF4-FFF2-40B4-BE49-F238E27FC236}">
                  <a16:creationId xmlns:a16="http://schemas.microsoft.com/office/drawing/2014/main" id="{AF4770B5-D87C-4AC3-89F6-CCE1ADF4B2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1" y="1752601"/>
              <a:ext cx="2784475" cy="18628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may contain: 1 person">
              <a:extLst>
                <a:ext uri="{FF2B5EF4-FFF2-40B4-BE49-F238E27FC236}">
                  <a16:creationId xmlns:a16="http://schemas.microsoft.com/office/drawing/2014/main" id="{7E92B119-9163-4ADF-8C4D-BF5E84709C9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68" r="21586"/>
            <a:stretch/>
          </p:blipFill>
          <p:spPr bwMode="auto">
            <a:xfrm>
              <a:off x="2237510" y="2016860"/>
              <a:ext cx="1980918" cy="18693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may contain: 4 people, people smiling">
              <a:extLst>
                <a:ext uri="{FF2B5EF4-FFF2-40B4-BE49-F238E27FC236}">
                  <a16:creationId xmlns:a16="http://schemas.microsoft.com/office/drawing/2014/main" id="{29326273-24C3-4598-8A42-999AB2BA09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468042"/>
              <a:ext cx="2341894" cy="17564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4BDF30E-E19F-4005-A611-7BEB2A1A3476}"/>
                </a:ext>
              </a:extLst>
            </p:cNvPr>
            <p:cNvPicPr>
              <a:picLocks noChangeAspect="1"/>
            </p:cNvPicPr>
            <p:nvPr/>
          </p:nvPicPr>
          <p:blipFill rotWithShape="1">
            <a:blip r:embed="rId8"/>
            <a:srcRect t="11163"/>
            <a:stretch/>
          </p:blipFill>
          <p:spPr>
            <a:xfrm>
              <a:off x="8362756" y="1410712"/>
              <a:ext cx="1820334" cy="2425700"/>
            </a:xfrm>
            <a:prstGeom prst="rect">
              <a:avLst/>
            </a:prstGeom>
          </p:spPr>
        </p:pic>
      </p:grpSp>
    </p:spTree>
    <p:extLst>
      <p:ext uri="{BB962C8B-B14F-4D97-AF65-F5344CB8AC3E}">
        <p14:creationId xmlns:p14="http://schemas.microsoft.com/office/powerpoint/2010/main" val="2838296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ABF337F-370F-456C-BCC7-B2D7EE6E95F7}"/>
              </a:ext>
            </a:extLst>
          </p:cNvPr>
          <p:cNvSpPr>
            <a:spLocks noGrp="1"/>
          </p:cNvSpPr>
          <p:nvPr>
            <p:ph type="title"/>
          </p:nvPr>
        </p:nvSpPr>
        <p:spPr>
          <a:xfrm>
            <a:off x="479394" y="1062487"/>
            <a:ext cx="3939688" cy="5583126"/>
          </a:xfrm>
        </p:spPr>
        <p:txBody>
          <a:bodyPr>
            <a:normAutofit/>
          </a:bodyPr>
          <a:lstStyle/>
          <a:p>
            <a:pPr algn="r"/>
            <a:r>
              <a:rPr lang="en-US" sz="6100">
                <a:solidFill>
                  <a:schemeClr val="bg1"/>
                </a:solidFill>
              </a:rPr>
              <a:t>Roadmap</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189514F9-BFA1-9200-934D-D45A82BB786D}"/>
              </a:ext>
            </a:extLst>
          </p:cNvPr>
          <p:cNvGraphicFramePr>
            <a:graphicFrameLocks noGrp="1"/>
          </p:cNvGraphicFramePr>
          <p:nvPr>
            <p:ph idx="1"/>
            <p:extLst>
              <p:ext uri="{D42A27DB-BD31-4B8C-83A1-F6EECF244321}">
                <p14:modId xmlns:p14="http://schemas.microsoft.com/office/powerpoint/2010/main" val="102822109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31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4831-33E2-44AC-960B-BA0A238CFD41}"/>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PARENTING IS REWARDING, AND OFTEN DIFFICULT AND STRESSFUL</a:t>
            </a:r>
          </a:p>
        </p:txBody>
      </p:sp>
      <p:graphicFrame>
        <p:nvGraphicFramePr>
          <p:cNvPr id="5" name="Content Placeholder 2">
            <a:extLst>
              <a:ext uri="{FF2B5EF4-FFF2-40B4-BE49-F238E27FC236}">
                <a16:creationId xmlns:a16="http://schemas.microsoft.com/office/drawing/2014/main" id="{5A6B9777-3EE1-48C8-BE58-9F562E78890E}"/>
              </a:ext>
            </a:extLst>
          </p:cNvPr>
          <p:cNvGraphicFramePr>
            <a:graphicFrameLocks noGrp="1"/>
          </p:cNvGraphicFramePr>
          <p:nvPr>
            <p:ph idx="1"/>
            <p:extLst>
              <p:ext uri="{D42A27DB-BD31-4B8C-83A1-F6EECF244321}">
                <p14:modId xmlns:p14="http://schemas.microsoft.com/office/powerpoint/2010/main" val="4188609862"/>
              </p:ext>
            </p:extLst>
          </p:nvPr>
        </p:nvGraphicFramePr>
        <p:xfrm>
          <a:off x="6508954" y="678426"/>
          <a:ext cx="5035345" cy="5341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model of the maternal brain">
            <a:extLst>
              <a:ext uri="{FF2B5EF4-FFF2-40B4-BE49-F238E27FC236}">
                <a16:creationId xmlns:a16="http://schemas.microsoft.com/office/drawing/2014/main" id="{CB7FA7C7-4A2D-4420-06E4-14D4EE1D6570}"/>
              </a:ext>
            </a:extLst>
          </p:cNvPr>
          <p:cNvPicPr>
            <a:picLocks noChangeAspect="1"/>
          </p:cNvPicPr>
          <p:nvPr/>
        </p:nvPicPr>
        <p:blipFill rotWithShape="1">
          <a:blip r:embed="rId7">
            <a:extLst>
              <a:ext uri="{28A0092B-C50C-407E-A947-70E740481C1C}">
                <a14:useLocalDpi xmlns:a14="http://schemas.microsoft.com/office/drawing/2010/main" val="0"/>
              </a:ext>
            </a:extLst>
          </a:blip>
          <a:srcRect l="1667" r="2500"/>
          <a:stretch/>
        </p:blipFill>
        <p:spPr>
          <a:xfrm>
            <a:off x="820840" y="1927212"/>
            <a:ext cx="5672279" cy="2787186"/>
          </a:xfrm>
          <a:prstGeom prst="rect">
            <a:avLst/>
          </a:prstGeom>
        </p:spPr>
      </p:pic>
    </p:spTree>
    <p:extLst>
      <p:ext uri="{BB962C8B-B14F-4D97-AF65-F5344CB8AC3E}">
        <p14:creationId xmlns:p14="http://schemas.microsoft.com/office/powerpoint/2010/main" val="3553342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4831-33E2-44AC-960B-BA0A238CFD41}"/>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PARENTING IS REWARDING, AND OFTEN DIFFICULT AND STRESSFUL</a:t>
            </a:r>
          </a:p>
        </p:txBody>
      </p:sp>
      <p:graphicFrame>
        <p:nvGraphicFramePr>
          <p:cNvPr id="5" name="Content Placeholder 2">
            <a:extLst>
              <a:ext uri="{FF2B5EF4-FFF2-40B4-BE49-F238E27FC236}">
                <a16:creationId xmlns:a16="http://schemas.microsoft.com/office/drawing/2014/main" id="{5A6B9777-3EE1-48C8-BE58-9F562E78890E}"/>
              </a:ext>
            </a:extLst>
          </p:cNvPr>
          <p:cNvGraphicFramePr>
            <a:graphicFrameLocks noGrp="1"/>
          </p:cNvGraphicFramePr>
          <p:nvPr>
            <p:ph idx="1"/>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images.nimh.nih.gov/LibraryImages/Medium/brainparts.jpg">
            <a:extLst>
              <a:ext uri="{FF2B5EF4-FFF2-40B4-BE49-F238E27FC236}">
                <a16:creationId xmlns:a16="http://schemas.microsoft.com/office/drawing/2014/main" id="{A937A84D-D7EE-B960-4A90-74C28B13288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36744" y="2166457"/>
            <a:ext cx="4073881" cy="234248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35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4831-33E2-44AC-960B-BA0A238CFD41}"/>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PARENTING IS REWARDING, AND OFTEN DIFFICULT AND STRESSFUL</a:t>
            </a:r>
          </a:p>
        </p:txBody>
      </p:sp>
      <p:graphicFrame>
        <p:nvGraphicFramePr>
          <p:cNvPr id="5" name="Content Placeholder 2">
            <a:extLst>
              <a:ext uri="{FF2B5EF4-FFF2-40B4-BE49-F238E27FC236}">
                <a16:creationId xmlns:a16="http://schemas.microsoft.com/office/drawing/2014/main" id="{5A6B9777-3EE1-48C8-BE58-9F562E78890E}"/>
              </a:ext>
            </a:extLst>
          </p:cNvPr>
          <p:cNvGraphicFramePr>
            <a:graphicFrameLocks noGrp="1"/>
          </p:cNvGraphicFramePr>
          <p:nvPr>
            <p:ph idx="1"/>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807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Trauma, Stress, Depression</a:t>
            </a:r>
          </a:p>
        </p:txBody>
      </p:sp>
      <p:pic>
        <p:nvPicPr>
          <p:cNvPr id="4098" name="Picture 2" descr="https://adlerastrojournalists.files.wordpress.com/2013/06/stress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28750"/>
            <a:ext cx="7190146"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ITEhUTEhMWFhUVFxcaFxgXFxgZFRcYGBcXGBUXFxcYHyggGBolGxUXITEhJSkrLi4uFx8zODMtNygtLi0BCgoKDg0OGxAQGysmHyYwLS0vLSstLS0tMC8tLS0wLS0tLS0tLS0tLS0tLS0tLS8tLS0tLS0tLS0tLS0tLTUtLf/AABEIAOAA4QMBIgACEQEDEQH/xAAcAAACAgMBAQAAAAAAAAAAAAAABQQGAQMHAgj/xABEEAABAwIEAwUEBwYEBQUAAAABAAIDBBEFEiExBkFREyJhcYEyQpGhFDNSYrHB0SNTcpKi8BYk0uEHFUNUgmNzk7LD/8QAGgEAAgMBAQAAAAAAAAAAAAAAAwQAAQIFBv/EADIRAAICAQIEBAQGAQUAAAAAAAABAhEDEiEEMUFREyIykWFx0fBCgaGxweHxBRQjUmL/2gAMAwEAAhEDEQA/AOGrdSzljmuabEG4WlZBUIMcTpmkCWL6t52+w7mw/iDzB8EuITDC6wAlsgvG+weBv4Ob94E3WrEqJ0Ty06jdrhs5p1a4eYWmtrKXYhoQhZLBCEKEBZCwsgqEGVUM0ET/ALOaM+nfb/8Ac/BL4nWIPQ3+CZUXeppW2vkcyQeXsO/EJazf4/gtPuUiycfR/wCazD3mA/Nx/RVhWrjMlwppftws+JY0n53VVW83rZnH6UCELIQjYBMcHGUSyn/psNv4nnIPxKgBqZOGSlHWWS5H3YtB/U8/Bait7KfYVuQAsndbIY7mypJt0WzVZOuFsOEshdIbRQjPIeVhqG+tvkUQYOXC4TTGITTU7aZuj3nPMR15M8hYI8cLXmfQE8i5Ir+NYiZ5XSHmdB0aPZHwUBenBeUBtt2wqVAhCFRAQhChAQt30ST7D/5ShSirNKFaOI+GTHmkgaTGPaabl8fn1b4qsELc4Sg6kSMk1aMJ1h9p4xA498XMLj1OpiJ6HkeqSr3G8gix5rMXTI1YSRlpIO4NiOYt1C8J5XNFRH2zdZWAdsBqSNhNp8HdDbqkhCuUaInZhCELJYIQhQg14e7z3x7drG9oPK9swv6tS1oUrCKjs5o38mvaT5XF/kvWL03ZTSM+y9w9L6fIrf4Sr3HeN96hpHfZDmn0Lx+SqqtJcHYW0kX7OVw+YP8A+gVWWsq3T7pGMfJ/NgvTQvK9MQ0EJcENymfEEOUsj/dsAPXM7vOv6leeHG5poxt3gSeQDdSUY5ijp5XyvN3PcXH18NtrbJlRShfcA23ISPFkwwcd8XUCQ6qRQFxe1rNSSAB5oMHUgsvSdi4NoYC1z5TYMGmm7uQVN4wILnO5lesSxsQtbTNN8g756uOp181WcQxIv5pyckk1YtCLe4qk3XhenFeUg2NghCm4Xh8k8jY4mFzncvLck8mjmVRCNDCXENaLkkAAbknYAcyr5hWBxULO3q8plGrWbtiO4zfbk2s33TqvUUdPhbM2YSVDh7Q5X0LYgdh1ed+SpuJ4pJM7M938I5NB5D9d0worFvLd9vqDty5ci6f4++9N8G/ohc9zlCn+6yfD2J4cS/YDxJmcIaklkrdGyHS/LJKDsdfa581F4l4WOskDbEaviA2H247bt8B6LVFVw14yS5Y6i1mvFsr7cnDl5H0UzC8UmpXtpqsOLAbRyD2o/Efab4HZGi1NKM910fb5g35Xa59ijNiJWTAV11vBzKg9owC7tTb2X/eHioWM8FmNh0WJcNpdWWszfQ5vhtU6GQPGtt2nZzfea4cwQpGNULWlssX1Mtyw9D70Z8WnTyWvFKUsdb5qfw/O0h0Ev1Mlr/ccPZePI2uOYQlC3oZpy21CDKiysVfgToiWuAuOY5+I8CLFJKiKyqeJxNRmmR0IQhGzIKecUjM+OUf9aGJ5/itld82/NIlZzB2lHTO3ySSxH1tIz8XImNarRibqmbMFZmw+pYdcrw4DzaPzYFWHxldR4V4fLo5mgE5mDbwDv9lVMcwjs7prJhWmO/T+QMMlSZVrIBXt4XgBIsZHuBAsiqZ7+xFkb/HM7IP6WvKSOkKeVbezoIW+9PI+U/ws/ZNB9cxSINRJbJIyubYDVWLh+IQxSVbvduyLTd5AufQFJsPonSytjaNXG3kOZ9AmfEtaC5sEf1cAyj7zhu75laxqlrf5fP8AozJ29KE885c5xJuXEk+ZWvMsFACFbCGELOVWDhnhl9T33XZC096S17/dYPed47DmrjFydIptJWyHgOAy1UmSMWA1e8+wwdXH8BuVbKzEYMPjMFN3pHAZ3n2nfxa6MvqI/UlR8c4mjhZ9GogGMGhcDfXmb++8/a5XsFSZHkkm97/FF1LF6eff6GKc+fI21lW6Vxe8kuJuSfwHgo6EIHMICEIUIemusrXgfEAcBFVDOz3X++z15qpLbC8jZExZHCVoxOOpUfRPBNQyADvB0RsQRrv+CfcVzxTRnIRc7eP6LgXDvFclPp7TT7TSrRJjsj29tSu7QD24jvbpbr0T0Ywm9V/kKvVFUUrittpXNIIIJBB5KJhkoBFwrxUU1PiURe05JGWFz7bDr3ZBu5l/eGyoFdRywSGORpa5utuRB2IPMHqg5VolqXJ9QkPNGup0Nleyqp20+UCaO5jPvSjcx367keoXO8Rdr0sdufksRV72kOYS1zSCCNwQbhPsdpm1NOK6EAPBDapg92Q6iZo5Mfz6G6zkyKUdjUMbi7ZVCVhZIsshqVDmAFb+FhnpqpltWdnK30OV/wAnD4JJhGDSznuMJHXl8dl0/gvhMRuPaEHtGuY5oHI6/i0JnBB3qA5pbUMOBMf7HMAAQ5h38FS+Kql0r3WaTcnYeJ6K8tw+ON2RrLEgtvzGm61GhncSWRXbyd3Wg+ILiAU3KKUdSF023TOMyUEt/q3/AMp/ReGUMl7ZHA8rtI/Hxsu3PwuZoBlfGwHmTm+bLj5rdQUcfaMLp43NzAm2Ymw6Xb1slFw85cosZeVLqcn4wFp2wDaniih8MzW3kP8AOXLxhmAmRdMxnCXFz5JIWPDnOJcGG/eJJN7A81P4coIMw7tgN0aOKrtApTtFBGDmkhfJb9o8ZWeDT7RHmqNUMIOu912//iCGE3jb3ANOg/RcYxD2/VVnpxVExNps9UGHmQ6BPxwo/LfL+KZcCU7XOF/Dku5U+DQCEPcBcDbRZqMUi3Js4FhfCLRearPZwt1ts54HO/us+9z5KFxPxYZbQwN7OBoyhrdLjoLey3w5316C1/8AEmQucRfugmw5eq5ZLupmagqh1LxpydyPN1hCyAkxgwhMsKwaefWNhLRu82Ebf4nnQKaWUcHtH6TIOTe7AD4u3f6WC0o3uU5CBCc/88H/AGtL/wDG7/UhXpj3JuJlkFYQsFmbqTQ1z4ntfGbOHz8D4KKhWm1uQvOH1jal4lhd2FW3UEey/re+hHI/gU9kdDXM+j1DOyqGXsBvr78R95p3LFyyN9tbnqLbg8irTh2PMlDY6m4cPYmbo5p6lw1HmN+acxZk9pdefZ/R/EXnjaVr7/oTY3g8tK/JKN9WuHsPbyc0/wBlbOHMadTTB4bmY4FksZ9mSNws5hvt1B5HVdCEzZ2imrgHZvq5m6Ne7YEnZkt7eDlXHcBTMmIeR2I17TUXFyMpHJ/gh5sDg7jy/b5/e5qGRS2f+SDjPCru2YaUOkp5xnhf907seeTmnQ36J9hPCUEIzTnO7fKPZH6qyYNXRRM+gtBDHE5HC5c2Q7O9Tv5qXRYFk1rD+11tDe7ABs+Q75fDmqx4XkflJPIoLc10NDNK28MYbEPfPdZ+Gu45J9hQFOQ9xzEfddb8FFxzjaNrRGxwaAA3ucrbnTQDwSuTD6mXs3SSZIn7kfWEeDTuuti4VQj/AMnt1Ep5m3sWDEcQjkY6SKMF5Jbfne17pXQUomGSZpbv3tM3lrz8VulDGgCJgYGg2ubknmXHmSNLqJXROczMzuv6HY+BTePGlDStr9wEsj1WazUw0zzH2L3h1hmmIc0DwsLePyW0VHZy3p4xmLbEtIYADvYk2HollDi5Y1zXtc5zXWdppc7AX81vr6d+k0DTZo77LaC/MIvgwjzXwsy8kmWemqJnRuzODge73Xag+Gup8Ump8SkY90T9SDppfMDsUsZjQFrhwJ2/2W+rxlzHNfcZX6ONgSD435H8la4dxbVLcrxb6kviOjkjj7W12HR7bg5L7Xty/Bc7xThszHPTC7idWfoV1vCK2NzbCNtiDn+wWnqL2CqeNyxUF20zDeZzrPfyBN8otqB0C4vE4GpebZD+HJttzFWFtiwwAzOD6h2uUG4j/Xe100dx64tOY3+FlSsdpu3BlbftNMw+1yv8OSrBlcEs865VsFWJ99yxcR42ZidVWJDqnGF4BUTAyWbHEN5ZTkj9CR3vRTPpNDTfVt+lS/akFqcdSxm7/N1kKdz3eyCRSjyF+GcPzTguY20Y3keQ2MebjofIXU0fQqfb/NyDrdkDT5auk+QS7GMamqCO1kLgPZaNGN8mjQJbdD1Jen9TdN8xjiWNzT6Pd3R7LGjLG3wDQl5cvKFltvmWklyBCEKiwQhChAQhChAXppXlbaeAvcGt1J2UIWvgqaWQuieA6C3eza5eQDb9fs/Cy6lTtYWNYS0xlgAJvuBtc6m3U6ja5F1W8EwUxsZTxgF7iMx8eZPgBdX3/kkcUQicOjhyJ6vJ21tbLy0XQ4WbbUZcvv8AQVyxS8yE2F0cFK0yNc4zXOpaO6Dsc21vEKv8XYkWszRm+YjO8+04ncX6KVjOMhjyx8Y7La3MDr/sltbg76oR9i5ppwL3GhABGYWGpda4ty5rsRxwxRdcxNyblb5C7C4BE1lROA5ztYIiL317srx0uDYanVWF1NM+z6mXK5wvk1uByvYix8FNxKeDtGuMbmuaBkLhcNAFmtA22A13Vfx7Ge1kc5p35I/Dwez93/ADNksa/TmRjKC556XuT5IGNwmFxNxJfQJRgtM995L2sLA8gfEcyt8lBC0kySucfCwH5lHk8d1vYJNnmsne+NsjRZ+cNv4EXU/Da2WNxjeSA/nyd4FRH1VPbKGZhyuXX9DfRSKNrWSNZmJa5gNjrbwvuqc1TTWxS36kqqwWTO0t9ixy6ajqL9EVGDl8b2E2vbvEaNNxY2+K6TgdLG5gBI2Fki4yDQ2zdANvkudj42U5+GNy4dKOsrVBUtjb2bAQ1u7naOcRzPTyTds0c7cj42vFtWOAId/C7dpHW6peKzPMti7TIw29D+ie4ZUgMBJ5gepv+ibzYIyhYLHkaYhxbhp0UxLXBsB1D3m1gd2EDUuF7KvYpNS0pzwQiZ7r9+UXjafus5+q6fXYZHUx9nINSdHa5mO5Fq5Xi9E7LJG/2mE+VweXguBxOPwnsvzOnhnrW5XMTxmed15Xl3QbNb/C0aN9FAJQQsJBtt2xlKuQIQhUWCEIUICEIUIWYcHSP+pqKaUfdlAPwdZRKrhSsj9qnkI6tGYfEJMHKbTYxPH7E0jfJ7rfC6JcH0M1LuRZoHN0c0tPiCD81rsrDDxnVjRzmyDpIxrvna62f4kp3/XUEJvuYyYz8rq9MHyl7r6WVclzRWrK4f8AD3Ds0jpnDSMafxHZRg/C5Bq2ohPgQ9v6ronCmC07KdoZUAh5v32lpty57q1j+KZNZaOFMPLSKh3vAkX5Rj2neZOnos49ijpGGRg17QNb4Bov8yU3xXK2N9tNAwW5NbcWHn+ipUlZ2Zym9ib+R6rr8Fw6fm7Ceab3QoxOnlraqOnBs5/tuGzGgXc53kB8SrxRGnawsaMkMX7Nlvui5d53KS8FU4kFZMHWOZrC/wCywDM7L4m9lXMfxktcRAcrQLWOua3N190xOHiyko7advkLuWhK+pLxjFIS7swNCSDba32vAqsU1M6SQMZzOp6Dm70C8srHvAebAg7AaKx4fhznRTvjHeytzW6bny1Rt4RtCy9VMj4gJQA1gPZt9nIf6neJ3SsZne1uOoWgSyZjlLr+a30by53euSTqtJuIKS6m5lLG+zSSx/iDY+q2TXhmYOYYPIpmKlrZMpjD3MPdBtY6bHwWud8bpYy8gFpddtx7LuqzGUm7YTZFmw3iNwZn2a1tz4WCTYpxD2mXNoPyUBruwlMbu9E/4Fp3HwXitw4tzMGoAzRu6sP5j8wtxxY1O65l+JNxo14swulztILHtswjwBuD965Kl4W8uge29i0td/KdfkVDwgktcw+Dh/E3XTz2TDD4/r2jTMD8TbQJj8FPoZXOxs+rcWB7Ncrhn11AuPzVd41aDVEgWEjGu87ix+YVgw6IawjUkd7wuNvNR+JcNMj2PbbugtIJsbXuFzONxa41Ecwz0s47V0pDndASozmWXUKzg6YsMojJaXHW43VQr+Gqi+kZ/mb+ZXHnwzq4pj0cyvdlaQm/+Gav90f5mfqs/wCGKv8Adf1M/wBSB4U/+r9gviQ7oToTj/C9X+6/rZ/qQeF6v91/Wz/Uq8OfZ+xeuPcToTb/AA3Vfu/62f6kKeHPs/YmuPcUoQhYNAhCFCGyFtyAPBdsw2lB7CEmwORp8AbX8lxzB4s00ber2/j/ALLrlY+x00I2PS2y3EyzoeOns2gWB0I18CRfz2VOrqlkbHEi5sVYG4oyppmyuaC72Xj7Lx+AIsfVV5+FxyEE6DMPhfW/ovQcE14dnNz7SHbMKFLhjYdnyAPkN9S9+pHpoFSKylhisZRmc7Zt7AK88S14zG50bp4abfKyRx0jJ2SVBAJYCyMEXGc2u63UBF4W4Y9Uurv3A5qlPboVp9Ix7f2cJ12N3EfhZNcFjf2U0bu67LyO45eqhS0c7tHOdb++iIYJInAhxNuV9fIdU/LEmqsVTaYlhd2UveFxqD1IKnzNZEwzs77b2tzaTtm8FKxqla45wLXHzSzsj9GmHIlgHnmF/ldDzQ8mpFxrUkzbDiBsXdm0k7udbU87KazEQ/8AZTxgNOmgsWnqPJQBMwU7WAd4G5N+XSykVQBiY4jVwLT17vsnzshaF2JqaZJlpCYnMJu6Kzmnq07LFJWgsyG+mxPI8/yXuhxJtmh24a5pPUePkfzUajjjyufI7I0kZfHe/nyWknvqKvfY34NRuBvbUEn4L3V4gynzd4GV525NB312JSmpq5HvayK4YDfX2nHq7oPBP8Ow+KXMyQh5y6jTQ8iD1WnqpsJGKTpkrhvulzt8zt/DQpRj+Nu7RkYNg0Bx63cSR5WFk5wpsdOwtk1YwPub8vPyC5/JUCSV0g2cSfIcvkud/qGXQ9uY5w+PU9ydX8SyDNH2jst9s2l1Va7FJDtI/wBHEfgVBrqkl7rdSopeVyJ57VD0cVO2SDiE372T+d36rH0+X96/+d36qMhLWwtIkGvl/eP/AJnfqj6bL+8f/Mf1UdClslG/6bL+8f8AzH9ULQhS2SgQhCosFmyApMNKXbLSi3yKbom8Jj/NxfxBdLxF+p9Vz/h+lMdRG5wsA4XV8rmlxNhfy1KJokuhhyTZBpMakp3l0Z30cDqHDmCPzV1lpIZITUMe4xuALY7gZnEXc2++hNrKhzUbW96V2UdARfyLtgt+H8QQMc1hJaxos2zMzWX9o2uCSeZtzvZP8JJ435pUhfPFS3StnRMXwhkzWOF7uZGb3NjdjTe3qlkrvosZikGdjjm7o1Yeo6i3JSOHsbjniLRMJXMJ1aCHNZy7p1IvfUeXJTKjDHOb2g7zRrYtOvgn8OVJKMna+6oVnHqluI4K8O0YWP8ANwY71a7UclplncHC7Wi/R7XH5JXjVGZ52lkPZ3IBDR4/7La+NsWgjvJ1I28U/jg73+/1F5NJGzFKhp05pBJUuy5G7Ak6b3PNM3ULzeSTTw5u9FroXmPM4Xy2JvzB5FGyOMYUherluQKPDnu5aeKaYnLAxrInv7zdXWaTqeVwdF4jxeb6M5xc4vOVrCQLm7rX25A/JIjhYHfkdmedTY80knOcvkGSilbGjJ6UkfWaeAF/W+i1T0c9VIQ1zWMYO6NhbrbmdFFgpyTYAp3hdAW5jI8MIabXI1vysCmJwVbvcxGVPZEDDqItLmh17buTyko3B+ZoyPOjdQQ4c7i2gPVaRTudkbEcse5PW25P6KfNW9yRos1oa4E7uIym58NtlU5OMaQSO73EHFJkki7OMZjmPa2cDYA9xjbe0NNSOgVWBLGSON7gajnc+Ch4bO+N143Fp525+fVO8QxWBzRFUt3F7s0t0JA2+FvBeay5I53qbp/p/R1oQeNUt18OZR3ryrFWcNEt7SneJWHkPaH6lIZIiDYgg+IsR5hKTxyh6kHjJS5GtZst0dOStjqNw5H4KaJdi9SIiF7LCN15KwWYQhChAQhSaOifK4NjaXE8gL/Hp62UIaYm3KuPC2HCQgAXPS396KJBgMMNn1Mt/uMPPoXAXd/4g+an0vFAZ3YmCNl+nw0/NO4IaV53X7i+WTfpLtjfCDKeNj5HizgDZpFwokuJB8WaIAe66w3I+fxVWxHiRz26uvbqvfBtQ57pr6izSR62RJZKjXUxGNys1VkpNySSeqSTuVmxqgLSbag6jyVWqQQdUndsOYp6uSN4fHI9jhs5ji1w8Ljl4JpBjtdNI1oqpy8uAFpHN5792wIskLnp/hrvosBqXfWyDLCObRs5/r+CLihbrp1MzdL49C4cRcZsikyAyPc22rHZDcC2Yvtc3I2Vcj47qZJ2Oe8NZnbfuNLg3ML3e4XPxVPkkJNybk7nqtaYyZ8kntsjEcEY892d6r6IuL3ZcxBuQx1g4HUG1trcwlLCw3bKwMZ7Ng+4PmCNVSsC44fExsM7TIxlgxzTaRg+zf3h4FXuDiGlfGySSWNofexkaWu0JCcjxWqO/wBP6E58O4vYhzbNblDmDMASDYHk7xWmfBIWAu7UuGl8g0F9xrtZNIcdpZ3GGCYOkAzDK11rD2g0kWJtY/FVWbialjzfWyEE3jc3I0u6udcpjHxUFG26/kC8E7pIZQscQezjOTbM43J8bjQKdhODRAgk3J+HzVFrOOqt7hkc2Ng2Y1otboSRcplh/Gx/6kYJ01a4t+IsQpHj4T25G5cJKPxOg49hZaxoa4BrxezTr5aKn8RVIpqd0V7vkFtPaYw7nwJ2U+n4qZKLlpaLjUuufTupTj2EOcS894O7wd1B6oeTK3j0p3fU1CCUraopNPMcw2AvqouJl3aEu3/Lkp1fS5TstM5D2EblliPL3h6fmuNlx6TpQle5Foq2SJ2Zj3NPgd/McwrDBjcNRZtVEC7btGgZh+YHx32VVW+kdZyHiyOO3TsXOKas6fw9wY19nRuEjDttf16/JO8V4IDWXsoPAOLtZzt8gr7i/E0Lo7PIt1CclK5UlsLJbbs+e8eoezeR4pI5dA4rwd0xL6ciUdG2zf352PgqFLEWmxBB6EWKW4iLjLcPido1oQhLhS0R4RBB3qmTMfsMOnqbZj6AeYWit4kNuzgaI4+gAHy5fNIXyk3JNydybk/FeEV5a2gq/f3M6b5m2SYuJLiSTzOpXkPXhCHZo2GQ9Vcf+Hkmsw55Wn+pUpWHgmpyTkfaaR+YVqXcpoteMYqIwA4XFkoeaWfUODD4qFxDPne7okccRJAaLkkADqToB8URRswWSi4Zzye210be88g3Ib/vayXcSVjpJSS0taO6xvINGybVskVJEKUgue6zpnNNiHHkTvp0WirLm2Dx2sZFwbjPY7G53Fr6I0noWj3MJanq9isIU6anjOrHkeDh+YUWWK3MHyVJmzwCn3EOlPRj/wBMn4hv6pAnvFOn0dvJtND8SDf8AiR9L++qMS9S++guwyvdDKyVh7zHAjxte4N+RBIT7jujbnjqYfqqhuYW2BsNPy/8SqsFc+GZPpVJNRuPfjBki/Fw9HG//kpHfy/dknt5u37FLWyLe3VYe0gkEWIJBHQjQ/NSaGPdyHZsZ0lRlcG8h/ZV7w/GGCHsZMuV+x5t6ei5cyUkkhbvpjtgT8UxjyKK3F547Y24ogLJC0jxBvoRvcHpZIb5WE83aDy5/grNQVTJYxTVJAt9U87h2+Un7Jtb1sqxi9PJHK5kos5vLl4W8LIPEyT3jyCYuz5kMrLCvKEkMDWixRzNipk2PvcLElV+6wirNNKgfhxGLMUkY/PG9zXdQfxGxTqLiGCcBlbECdhKz2h5jf4dNiqqSsKllkjWhFs/5fhn/cP+f+hZVUzIV+L/AOV+v1K0fFnlCEIRsEIQoQyArBwzBYPmOzRYeZ3SKCMuIa0XJIA8yrlXwCGFkDfNx+9zWolMRVMm/UlOOHWNhiNZKOeWEHm4ixcPIaJdQYa6onEY0aNXnk1g9o+fIeJWeJcRbJIGRi0UQyMHKw0v62TWNUtT/L5/0Clv5Tw6ovIHk3NyT67qXUylrbEZ4jq3XVhO4aenglcVObArbHUOZcDY7g7FBb3NEaWUA6G48QbrS4X3W6ok+6PmoxK2tyBl5Dmn3Grv8zboxg+RP5pPQx3kYOr2/iEz4udeql/it8Gt/Mov4fb+TL9S/MSqdgmImnnjmb7jgSOTm++0+bbhQV6aLqro0WfjbDGsmbLHrFOM7T1Jtf1O/ndKxHljcfCysuAt+k0T6Z2skPfjvzb0Hk6w8ik7xbu20G/9+irIrakuTMQ2Wl9Cv+KmwZY2ZyLu90Hr1splRSxhuZrLn5JFNKXG7tSgTkESsJJCTcm6s1FUNroxDKQJ4x+yeffA9x3j4qqL3E4ggjQg3B5gjZZhPT8upco2e6mmcxzmuFi02I5grVZXanpRXsBItUsGvSVvI+ag1OAOaL9EZ8O+aewPxehVkKVVQZdCoxS8lToKnZhCEKiwQhChAQhChAQhe423UIS8GeGzxudsHBWDGp/2nePl+ST0mGF2qtmFUuVpqKhoc2ADJcWLncgbb2TMMMmBlkS3IGJONJTdkPr5wDKebGe7H4HmfNVUjVWOmjZVvlc8WlPeHeNna6g+iWV8HZuIa3KOh1PiblanNXSLSN2GyAssdwUVMN9VCpngHXdMS626C+ZYokcQVqTOejzahRfoTuiJGRDdgLM1RCOsrPhmB/JZx2TNUTHrI75Ej8lO4WpT9KhuNnE/BjiPmFHmp7veTze4/E3C25LT+Zn8QrawlSo4VJEYCGXQtVs0WDhCFwla5viD4g6EfBW7FODyXF7Ro7VK+DSxpGbddhpZYnwW5gJxy0xSoX027OB43QmLS2yplXCWuPRdN4+nZc2XNnTjUEXF/wCyluISQbEyIVli9SMtttyXlqWQYuPC0waQ69iCuh49LBUQB0TAJGtvIB73iOvkuL0tWW80zh4hkY5rmu1bqL7HwT0MsWlbFZQl0ImMPBdcJSrRjNI2eM1VOP8A3o76sd1HgVWHBK5fUHx8jCEIQjYIQhQgIQhQgKRS7qOvcTrK4unZUlaOmcE0kcj2Ndsd7dOZTbj50A/ZwuvGwC1uZO5Nt1V6Ot+hUzXO+vnALR9mIjfwJukVdjReF0XJR6iii2R6Sp7OdrhtmF/I6EfBWTHaa1y0CRm9ju2+xBGoFlSHya3Vwwiq+kQtbe0sQtv7TbaH0SLlbGKpFfMEZ1Y/KejtvRyaQUxey1wT4EE+gRIxgce0jDj8PXQrR9Ga1wfFdpabjVashBme5hstjK4ndMMQZ2ljlFzvZQW0SrYg64WlvOD9lkjvg0/6kr7QnzTfhynIdM7pBJbzdYfmlU00ceh7zug2/mWn6Uvn/BXVmWwOdt/fmvXaNbtZx6jUBL5Kx8ndHdB5N/M81snIa2yqqLJkGLOY4EFWjDeNyxzMx7uzvI6Fc6zLJcUzHI0gbx2W3j7MyXnlfq3pvqLqlvKvUI+nYdlJvNTWA6kW7hPgQHN8wCqMQhcS7d9zeFUqPOZBKwUJUKZCzdYssKEGOC4q+nkD26jZzTq1zdLghT8dwtmUVNPrC/2hzjcd2m2wSAFNcBxcwOIcM0T9JGHYjqOhHVEg1WmRmS6oVELCc4/hIiyyRHPDJqx3Te7T4gg/BJlhpp0y07QIQhUWf//Z"/>
          <p:cNvSpPr>
            <a:spLocks noChangeAspect="1" noChangeArrowheads="1"/>
          </p:cNvSpPr>
          <p:nvPr/>
        </p:nvSpPr>
        <p:spPr bwMode="auto">
          <a:xfrm>
            <a:off x="1679576"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1" y="2505075"/>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511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6CA0-426C-48DF-A278-E713BF653DB6}"/>
              </a:ext>
            </a:extLst>
          </p:cNvPr>
          <p:cNvSpPr>
            <a:spLocks noGrp="1"/>
          </p:cNvSpPr>
          <p:nvPr>
            <p:ph type="title"/>
          </p:nvPr>
        </p:nvSpPr>
        <p:spPr>
          <a:xfrm>
            <a:off x="786385" y="841248"/>
            <a:ext cx="3515244" cy="5340097"/>
          </a:xfrm>
        </p:spPr>
        <p:txBody>
          <a:bodyPr anchor="ctr">
            <a:normAutofit fontScale="90000"/>
          </a:bodyPr>
          <a:lstStyle/>
          <a:p>
            <a:r>
              <a:rPr lang="en-US">
                <a:solidFill>
                  <a:schemeClr val="bg1"/>
                </a:solidFill>
              </a:rPr>
              <a:t>PARENTS’ OWN EXPERIENCES CAN SHAPE HOW THEY INTERACT WITH THEIR INFANT</a:t>
            </a:r>
          </a:p>
        </p:txBody>
      </p:sp>
      <p:graphicFrame>
        <p:nvGraphicFramePr>
          <p:cNvPr id="5" name="Content Placeholder 2">
            <a:extLst>
              <a:ext uri="{FF2B5EF4-FFF2-40B4-BE49-F238E27FC236}">
                <a16:creationId xmlns:a16="http://schemas.microsoft.com/office/drawing/2014/main" id="{3536C3BD-5551-4A7D-BD13-5FC17069BEE2}"/>
              </a:ext>
            </a:extLst>
          </p:cNvPr>
          <p:cNvGraphicFramePr>
            <a:graphicFrameLocks noGrp="1"/>
          </p:cNvGraphicFramePr>
          <p:nvPr>
            <p:ph idx="1"/>
            <p:extLst>
              <p:ext uri="{D42A27DB-BD31-4B8C-83A1-F6EECF244321}">
                <p14:modId xmlns:p14="http://schemas.microsoft.com/office/powerpoint/2010/main" val="26198550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2569BD5-25E6-4200-9E84-D7B8AB005C9E}"/>
              </a:ext>
            </a:extLst>
          </p:cNvPr>
          <p:cNvSpPr/>
          <p:nvPr/>
        </p:nvSpPr>
        <p:spPr>
          <a:xfrm>
            <a:off x="1160206" y="1917290"/>
            <a:ext cx="3283975" cy="33233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What does it look like when brain changes have not occurred to support caregiving?</a:t>
            </a:r>
          </a:p>
        </p:txBody>
      </p:sp>
    </p:spTree>
    <p:extLst>
      <p:ext uri="{BB962C8B-B14F-4D97-AF65-F5344CB8AC3E}">
        <p14:creationId xmlns:p14="http://schemas.microsoft.com/office/powerpoint/2010/main" val="2097794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6CA0-426C-48DF-A278-E713BF653DB6}"/>
              </a:ext>
            </a:extLst>
          </p:cNvPr>
          <p:cNvSpPr>
            <a:spLocks noGrp="1"/>
          </p:cNvSpPr>
          <p:nvPr>
            <p:ph type="title"/>
          </p:nvPr>
        </p:nvSpPr>
        <p:spPr>
          <a:xfrm>
            <a:off x="838201" y="327538"/>
            <a:ext cx="3833240" cy="3664360"/>
          </a:xfrm>
        </p:spPr>
        <p:txBody>
          <a:bodyPr anchor="ctr">
            <a:normAutofit/>
          </a:bodyPr>
          <a:lstStyle/>
          <a:p>
            <a:r>
              <a:rPr lang="en-US" sz="3600" dirty="0">
                <a:solidFill>
                  <a:schemeClr val="tx1"/>
                </a:solidFill>
              </a:rPr>
              <a:t>PARENTS’ OWN EXPERIENCES CAN SHAPE HOW THEY INTERACT WITH THEIR INFANT</a:t>
            </a:r>
          </a:p>
        </p:txBody>
      </p:sp>
      <p:graphicFrame>
        <p:nvGraphicFramePr>
          <p:cNvPr id="5" name="Content Placeholder 2">
            <a:extLst>
              <a:ext uri="{FF2B5EF4-FFF2-40B4-BE49-F238E27FC236}">
                <a16:creationId xmlns:a16="http://schemas.microsoft.com/office/drawing/2014/main" id="{3536C3BD-5551-4A7D-BD13-5FC17069BEE2}"/>
              </a:ext>
            </a:extLst>
          </p:cNvPr>
          <p:cNvGraphicFramePr>
            <a:graphicFrameLocks noGrp="1"/>
          </p:cNvGraphicFramePr>
          <p:nvPr>
            <p:ph idx="1"/>
            <p:extLst>
              <p:ext uri="{D42A27DB-BD31-4B8C-83A1-F6EECF244321}">
                <p14:modId xmlns:p14="http://schemas.microsoft.com/office/powerpoint/2010/main" val="397142761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descr="stressed mother and infant">
            <a:extLst>
              <a:ext uri="{FF2B5EF4-FFF2-40B4-BE49-F238E27FC236}">
                <a16:creationId xmlns:a16="http://schemas.microsoft.com/office/drawing/2014/main" id="{E9399415-C4B1-CD0E-C5FD-A0A6DC6A24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385" y="4295614"/>
            <a:ext cx="3861281" cy="241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88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536C3BD-5551-4A7D-BD13-5FC17069BEE2}"/>
              </a:ext>
            </a:extLst>
          </p:cNvPr>
          <p:cNvGraphicFramePr>
            <a:graphicFrameLocks noGrp="1"/>
          </p:cNvGraphicFramePr>
          <p:nvPr>
            <p:ph idx="1"/>
            <p:extLst>
              <p:ext uri="{D42A27DB-BD31-4B8C-83A1-F6EECF244321}">
                <p14:modId xmlns:p14="http://schemas.microsoft.com/office/powerpoint/2010/main" val="244529385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D6FFCF0D-2E9E-4656-8E38-226E9780406B}"/>
              </a:ext>
            </a:extLst>
          </p:cNvPr>
          <p:cNvSpPr>
            <a:spLocks noGrp="1"/>
          </p:cNvSpPr>
          <p:nvPr>
            <p:ph type="title"/>
          </p:nvPr>
        </p:nvSpPr>
        <p:spPr>
          <a:xfrm>
            <a:off x="786385" y="841248"/>
            <a:ext cx="3756118" cy="5340097"/>
          </a:xfrm>
        </p:spPr>
        <p:txBody>
          <a:bodyPr anchor="ctr">
            <a:normAutofit fontScale="90000"/>
          </a:bodyPr>
          <a:lstStyle/>
          <a:p>
            <a:r>
              <a:rPr lang="en-US" dirty="0">
                <a:solidFill>
                  <a:schemeClr val="tx1"/>
                </a:solidFill>
              </a:rPr>
              <a:t>PARENTS’ OWN EXPERIENCES CAN SHAPE HOW THEY INTERACT WITH THEIR INFANT</a:t>
            </a:r>
          </a:p>
        </p:txBody>
      </p:sp>
    </p:spTree>
    <p:extLst>
      <p:ext uri="{BB962C8B-B14F-4D97-AF65-F5344CB8AC3E}">
        <p14:creationId xmlns:p14="http://schemas.microsoft.com/office/powerpoint/2010/main" val="190554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of US poverty rates 1959 to 2022 using the official US pov rate">
            <a:extLst>
              <a:ext uri="{FF2B5EF4-FFF2-40B4-BE49-F238E27FC236}">
                <a16:creationId xmlns:a16="http://schemas.microsoft.com/office/drawing/2014/main" id="{5494ED5E-B972-AD2C-3EA9-DB15F3FED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780" y="78910"/>
            <a:ext cx="8942439" cy="6464205"/>
          </a:xfrm>
          <a:prstGeom prst="rect">
            <a:avLst/>
          </a:prstGeom>
        </p:spPr>
      </p:pic>
    </p:spTree>
    <p:extLst>
      <p:ext uri="{BB962C8B-B14F-4D97-AF65-F5344CB8AC3E}">
        <p14:creationId xmlns:p14="http://schemas.microsoft.com/office/powerpoint/2010/main" val="3191064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6CA0-426C-48DF-A278-E713BF653DB6}"/>
              </a:ext>
            </a:extLst>
          </p:cNvPr>
          <p:cNvSpPr>
            <a:spLocks noGrp="1"/>
          </p:cNvSpPr>
          <p:nvPr>
            <p:ph type="title"/>
          </p:nvPr>
        </p:nvSpPr>
        <p:spPr>
          <a:xfrm>
            <a:off x="786385" y="841248"/>
            <a:ext cx="3515244" cy="5340097"/>
          </a:xfrm>
        </p:spPr>
        <p:txBody>
          <a:bodyPr anchor="ctr">
            <a:normAutofit/>
          </a:bodyPr>
          <a:lstStyle/>
          <a:p>
            <a:r>
              <a:rPr lang="en-US" dirty="0">
                <a:solidFill>
                  <a:schemeClr val="tx1"/>
                </a:solidFill>
              </a:rPr>
              <a:t>Adaptive, at a cost</a:t>
            </a:r>
          </a:p>
        </p:txBody>
      </p:sp>
      <p:graphicFrame>
        <p:nvGraphicFramePr>
          <p:cNvPr id="5" name="Content Placeholder 2">
            <a:extLst>
              <a:ext uri="{FF2B5EF4-FFF2-40B4-BE49-F238E27FC236}">
                <a16:creationId xmlns:a16="http://schemas.microsoft.com/office/drawing/2014/main" id="{3536C3BD-5551-4A7D-BD13-5FC17069BEE2}"/>
              </a:ext>
            </a:extLst>
          </p:cNvPr>
          <p:cNvGraphicFramePr>
            <a:graphicFrameLocks noGrp="1"/>
          </p:cNvGraphicFramePr>
          <p:nvPr>
            <p:ph idx="1"/>
            <p:extLst>
              <p:ext uri="{D42A27DB-BD31-4B8C-83A1-F6EECF244321}">
                <p14:modId xmlns:p14="http://schemas.microsoft.com/office/powerpoint/2010/main" val="232719313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38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229600" cy="785877"/>
          </a:xfrm>
        </p:spPr>
        <p:txBody>
          <a:bodyPr/>
          <a:lstStyle/>
          <a:p>
            <a:r>
              <a:rPr lang="en-US" dirty="0"/>
              <a:t>Mom Power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849281"/>
            <a:ext cx="7029815" cy="5159439"/>
          </a:xfrm>
          <a:prstGeom prst="rect">
            <a:avLst/>
          </a:prstGeom>
        </p:spPr>
      </p:pic>
      <p:sp>
        <p:nvSpPr>
          <p:cNvPr id="5" name="Rectangle 4"/>
          <p:cNvSpPr/>
          <p:nvPr/>
        </p:nvSpPr>
        <p:spPr>
          <a:xfrm>
            <a:off x="1828800" y="6059269"/>
            <a:ext cx="876300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https://www.tamho.org/uploads/pdfs/2017%20IMH%20Conference/Morelen/Mom%20Power%20__One%20Pager__.pdf</a:t>
            </a:r>
          </a:p>
        </p:txBody>
      </p:sp>
    </p:spTree>
    <p:extLst>
      <p:ext uri="{BB962C8B-B14F-4D97-AF65-F5344CB8AC3E}">
        <p14:creationId xmlns:p14="http://schemas.microsoft.com/office/powerpoint/2010/main" val="101365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715962"/>
          </a:xfrm>
        </p:spPr>
        <p:txBody>
          <a:bodyPr>
            <a:noAutofit/>
          </a:bodyPr>
          <a:lstStyle/>
          <a:p>
            <a:r>
              <a:rPr lang="en-US" sz="3200" dirty="0"/>
              <a:t>Targeted Parent-Child Intervention? Pilot Study of ‘Mom Power’</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439" y="1828800"/>
            <a:ext cx="5408691" cy="4852170"/>
          </a:xfrm>
          <a:prstGeom prst="rect">
            <a:avLst/>
          </a:prstGeom>
        </p:spPr>
      </p:pic>
      <p:sp>
        <p:nvSpPr>
          <p:cNvPr id="4" name="Rectangle 3"/>
          <p:cNvSpPr/>
          <p:nvPr/>
        </p:nvSpPr>
        <p:spPr>
          <a:xfrm>
            <a:off x="8382000" y="4000930"/>
            <a:ext cx="1752600" cy="249299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Swain, J. E., Ho, S. S., Rosenblum, K. L., </a:t>
            </a:r>
            <a:r>
              <a:rPr kumimoji="0" lang="en-US"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Morelen</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D., Dayton, C. J., &amp; </a:t>
            </a:r>
            <a:r>
              <a:rPr kumimoji="0" lang="en-US" sz="12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Muzik</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M. (2017). Parent–child intervention decreases stress and increases maternal brain activity and connectivity during own baby-cry: An exploratory study. Development and Psychopathology, 29(2), 535-553.</a:t>
            </a: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43923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F6F0-34B5-41F6-B3C0-ACE045082BA5}"/>
              </a:ext>
            </a:extLst>
          </p:cNvPr>
          <p:cNvSpPr>
            <a:spLocks noGrp="1"/>
          </p:cNvSpPr>
          <p:nvPr>
            <p:ph type="title"/>
          </p:nvPr>
        </p:nvSpPr>
        <p:spPr>
          <a:xfrm>
            <a:off x="1248697" y="1091302"/>
            <a:ext cx="3505495" cy="4675396"/>
          </a:xfrm>
        </p:spPr>
        <p:txBody>
          <a:bodyPr anchor="ctr">
            <a:normAutofit/>
          </a:bodyPr>
          <a:lstStyle/>
          <a:p>
            <a:r>
              <a:rPr lang="en-US" dirty="0">
                <a:solidFill>
                  <a:schemeClr val="accent3">
                    <a:lumMod val="50000"/>
                  </a:schemeClr>
                </a:solidFill>
              </a:rPr>
              <a:t>We Can Effect Change</a:t>
            </a:r>
          </a:p>
        </p:txBody>
      </p:sp>
      <p:graphicFrame>
        <p:nvGraphicFramePr>
          <p:cNvPr id="5" name="Content Placeholder 2">
            <a:extLst>
              <a:ext uri="{FF2B5EF4-FFF2-40B4-BE49-F238E27FC236}">
                <a16:creationId xmlns:a16="http://schemas.microsoft.com/office/drawing/2014/main" id="{5DF2C33C-51A8-4B7B-857B-99C8304D9B59}"/>
              </a:ext>
            </a:extLst>
          </p:cNvPr>
          <p:cNvGraphicFramePr>
            <a:graphicFrameLocks noGrp="1"/>
          </p:cNvGraphicFramePr>
          <p:nvPr>
            <p:ph idx="1"/>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E49F5C22-79A4-39FA-80B6-5CB89BE7BEB6}"/>
              </a:ext>
            </a:extLst>
          </p:cNvPr>
          <p:cNvSpPr/>
          <p:nvPr/>
        </p:nvSpPr>
        <p:spPr>
          <a:xfrm>
            <a:off x="1248697" y="5978013"/>
            <a:ext cx="9974928" cy="67842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We can, have and do implement policies and actions that </a:t>
            </a:r>
          </a:p>
          <a:p>
            <a:pPr algn="ctr"/>
            <a:r>
              <a:rPr lang="en-US" b="1" i="1" dirty="0"/>
              <a:t>change the context and matter for individuals, families and all of us</a:t>
            </a:r>
          </a:p>
        </p:txBody>
      </p:sp>
    </p:spTree>
    <p:extLst>
      <p:ext uri="{BB962C8B-B14F-4D97-AF65-F5344CB8AC3E}">
        <p14:creationId xmlns:p14="http://schemas.microsoft.com/office/powerpoint/2010/main" val="92031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official and SPM poverty indices 2010- 2022&#10;pov rate is a fixed dollar amount adjusted for the price of food&#10;SPM is income to needs, includes supportive programming">
            <a:extLst>
              <a:ext uri="{FF2B5EF4-FFF2-40B4-BE49-F238E27FC236}">
                <a16:creationId xmlns:a16="http://schemas.microsoft.com/office/drawing/2014/main" id="{4C28640B-73AB-0B15-2F67-9A5E4562B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7917"/>
            <a:ext cx="9385619" cy="6439361"/>
          </a:xfrm>
          <a:prstGeom prst="rect">
            <a:avLst/>
          </a:prstGeom>
        </p:spPr>
      </p:pic>
    </p:spTree>
    <p:extLst>
      <p:ext uri="{BB962C8B-B14F-4D97-AF65-F5344CB8AC3E}">
        <p14:creationId xmlns:p14="http://schemas.microsoft.com/office/powerpoint/2010/main" val="369684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AA09EC-51C3-10C9-F318-C5620A5CB2B3}"/>
              </a:ext>
            </a:extLst>
          </p:cNvPr>
          <p:cNvSpPr txBox="1"/>
          <p:nvPr/>
        </p:nvSpPr>
        <p:spPr>
          <a:xfrm>
            <a:off x="1779639" y="5855561"/>
            <a:ext cx="9655277" cy="646331"/>
          </a:xfrm>
          <a:prstGeom prst="rect">
            <a:avLst/>
          </a:prstGeom>
          <a:noFill/>
        </p:spPr>
        <p:txBody>
          <a:bodyPr wrap="square">
            <a:spAutoFit/>
          </a:bodyPr>
          <a:lstStyle/>
          <a:p>
            <a:r>
              <a:rPr lang="en-US" dirty="0"/>
              <a:t>https://www.gapminder.org/tools/#$model$markers$billy$encoding$selected$data$;;;;;;&amp;chart-type=mountain&amp;url=v1</a:t>
            </a:r>
          </a:p>
        </p:txBody>
      </p:sp>
      <p:pic>
        <p:nvPicPr>
          <p:cNvPr id="7" name="Picture 6" descr="A graph of worldwide poverty rates in 1975 - red is asia, blue is africa, green is americas and yellow is europe, line is at extreme poverty (43%)">
            <a:extLst>
              <a:ext uri="{FF2B5EF4-FFF2-40B4-BE49-F238E27FC236}">
                <a16:creationId xmlns:a16="http://schemas.microsoft.com/office/drawing/2014/main" id="{98B9C1B8-229D-AC55-39D6-0A5210CBE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26" y="822489"/>
            <a:ext cx="11714748" cy="4427935"/>
          </a:xfrm>
          <a:prstGeom prst="rect">
            <a:avLst/>
          </a:prstGeom>
        </p:spPr>
      </p:pic>
    </p:spTree>
    <p:extLst>
      <p:ext uri="{BB962C8B-B14F-4D97-AF65-F5344CB8AC3E}">
        <p14:creationId xmlns:p14="http://schemas.microsoft.com/office/powerpoint/2010/main" val="179156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AA09EC-51C3-10C9-F318-C5620A5CB2B3}"/>
              </a:ext>
            </a:extLst>
          </p:cNvPr>
          <p:cNvSpPr txBox="1"/>
          <p:nvPr/>
        </p:nvSpPr>
        <p:spPr>
          <a:xfrm>
            <a:off x="1779639" y="5855561"/>
            <a:ext cx="9655277" cy="646331"/>
          </a:xfrm>
          <a:prstGeom prst="rect">
            <a:avLst/>
          </a:prstGeom>
          <a:noFill/>
        </p:spPr>
        <p:txBody>
          <a:bodyPr wrap="square">
            <a:spAutoFit/>
          </a:bodyPr>
          <a:lstStyle/>
          <a:p>
            <a:r>
              <a:rPr lang="en-US" dirty="0"/>
              <a:t>https://www.gapminder.org/tools/#$model$markers$billy$encoding$selected$data$;;;;;;&amp;chart-type=mountain&amp;url=v1</a:t>
            </a:r>
          </a:p>
        </p:txBody>
      </p:sp>
      <p:pic>
        <p:nvPicPr>
          <p:cNvPr id="5" name="Picture 4" descr="A graph of worldwide poverty rates in 2022 - red is asia, blue is africa, green is americas and yellow is europe, line is at extreme poverty (8%) - &#10;extremely poor folxs disproportionately impaced by covid-19 - ">
            <a:extLst>
              <a:ext uri="{FF2B5EF4-FFF2-40B4-BE49-F238E27FC236}">
                <a16:creationId xmlns:a16="http://schemas.microsoft.com/office/drawing/2014/main" id="{90A31D44-050F-B020-27C8-C29E45DF5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11" y="1292115"/>
            <a:ext cx="11252778" cy="4273770"/>
          </a:xfrm>
          <a:prstGeom prst="rect">
            <a:avLst/>
          </a:prstGeom>
        </p:spPr>
      </p:pic>
      <p:sp>
        <p:nvSpPr>
          <p:cNvPr id="2" name="TextBox 1">
            <a:extLst>
              <a:ext uri="{FF2B5EF4-FFF2-40B4-BE49-F238E27FC236}">
                <a16:creationId xmlns:a16="http://schemas.microsoft.com/office/drawing/2014/main" id="{3CB2C6D8-71BA-4934-5051-B16D314046FF}"/>
              </a:ext>
            </a:extLst>
          </p:cNvPr>
          <p:cNvSpPr txBox="1"/>
          <p:nvPr/>
        </p:nvSpPr>
        <p:spPr>
          <a:xfrm>
            <a:off x="7120915" y="404103"/>
            <a:ext cx="4314001" cy="369332"/>
          </a:xfrm>
          <a:prstGeom prst="rect">
            <a:avLst/>
          </a:prstGeom>
          <a:noFill/>
        </p:spPr>
        <p:txBody>
          <a:bodyPr wrap="none" rtlCol="0">
            <a:spAutoFit/>
          </a:bodyPr>
          <a:lstStyle/>
          <a:p>
            <a:r>
              <a:rPr lang="en-US" dirty="0"/>
              <a:t>Expected to INCREASE to 9% for 2023</a:t>
            </a:r>
          </a:p>
        </p:txBody>
      </p:sp>
    </p:spTree>
    <p:extLst>
      <p:ext uri="{BB962C8B-B14F-4D97-AF65-F5344CB8AC3E}">
        <p14:creationId xmlns:p14="http://schemas.microsoft.com/office/powerpoint/2010/main" val="33095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showing numbers and colored circles&#10;&#10;Description automatically generated with medium confidence">
            <a:extLst>
              <a:ext uri="{FF2B5EF4-FFF2-40B4-BE49-F238E27FC236}">
                <a16:creationId xmlns:a16="http://schemas.microsoft.com/office/drawing/2014/main" id="{7CCC6CD3-F9F8-D05F-569E-FFE17A238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660" y="1320691"/>
            <a:ext cx="8350679" cy="4216617"/>
          </a:xfrm>
          <a:prstGeom prst="rect">
            <a:avLst/>
          </a:prstGeom>
        </p:spPr>
      </p:pic>
      <p:sp>
        <p:nvSpPr>
          <p:cNvPr id="10" name="TextBox 9">
            <a:extLst>
              <a:ext uri="{FF2B5EF4-FFF2-40B4-BE49-F238E27FC236}">
                <a16:creationId xmlns:a16="http://schemas.microsoft.com/office/drawing/2014/main" id="{9FBA57B3-9065-3942-EFB5-93A0100FDE40}"/>
              </a:ext>
            </a:extLst>
          </p:cNvPr>
          <p:cNvSpPr txBox="1"/>
          <p:nvPr/>
        </p:nvSpPr>
        <p:spPr>
          <a:xfrm>
            <a:off x="5820697" y="6172398"/>
            <a:ext cx="6096000" cy="369332"/>
          </a:xfrm>
          <a:prstGeom prst="rect">
            <a:avLst/>
          </a:prstGeom>
          <a:noFill/>
        </p:spPr>
        <p:txBody>
          <a:bodyPr wrap="square">
            <a:spAutoFit/>
          </a:bodyPr>
          <a:lstStyle/>
          <a:p>
            <a:r>
              <a:rPr lang="en-US" dirty="0"/>
              <a:t>https://www.gapminder.org/fw/world-health-chart/</a:t>
            </a:r>
          </a:p>
        </p:txBody>
      </p:sp>
    </p:spTree>
    <p:extLst>
      <p:ext uri="{BB962C8B-B14F-4D97-AF65-F5344CB8AC3E}">
        <p14:creationId xmlns:p14="http://schemas.microsoft.com/office/powerpoint/2010/main" val="89692224"/>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9F7B93C9DD9C47B4BA8626ABB07DC9" ma:contentTypeVersion="18" ma:contentTypeDescription="Create a new document." ma:contentTypeScope="" ma:versionID="a0de955a7d481679de57dd61ad8c735c">
  <xsd:schema xmlns:xsd="http://www.w3.org/2001/XMLSchema" xmlns:xs="http://www.w3.org/2001/XMLSchema" xmlns:p="http://schemas.microsoft.com/office/2006/metadata/properties" xmlns:ns2="165b1728-b56a-4edf-b82d-0e6d8279dbc9" xmlns:ns3="c40f8c77-335d-4539-b30e-b2a62e027f6f" targetNamespace="http://schemas.microsoft.com/office/2006/metadata/properties" ma:root="true" ma:fieldsID="2d4ad519da397a6f8698df930880f621" ns2:_="" ns3:_="">
    <xsd:import namespace="165b1728-b56a-4edf-b82d-0e6d8279dbc9"/>
    <xsd:import namespace="c40f8c77-335d-4539-b30e-b2a62e027f6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LengthInSeconds" minOccurs="0"/>
                <xsd:element ref="ns3:MediaServiceSearchProperties" minOccurs="0"/>
                <xsd:element ref="ns3:MediaServiceObjectDetectorVersion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b1728-b56a-4edf-b82d-0e6d8279dbc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84d30ead-cb03-4cb0-ad11-8f029bd22406}" ma:internalName="TaxCatchAll" ma:showField="CatchAllData" ma:web="165b1728-b56a-4edf-b82d-0e6d8279d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0f8c77-335d-4539-b30e-b2a62e027f6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800ef48-bb36-4b0a-9616-d3da698fb6d4"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E17A19-D352-41CD-9A25-FEA465888087}"/>
</file>

<file path=customXml/itemProps2.xml><?xml version="1.0" encoding="utf-8"?>
<ds:datastoreItem xmlns:ds="http://schemas.openxmlformats.org/officeDocument/2006/customXml" ds:itemID="{3B09EC55-7F0B-4F7D-8EA9-9314665A9D1A}"/>
</file>

<file path=docProps/app.xml><?xml version="1.0" encoding="utf-8"?>
<Properties xmlns="http://schemas.openxmlformats.org/officeDocument/2006/extended-properties" xmlns:vt="http://schemas.openxmlformats.org/officeDocument/2006/docPropsVTypes">
  <TotalTime>1326</TotalTime>
  <Words>1947</Words>
  <Application>Microsoft Office PowerPoint</Application>
  <PresentationFormat>Widescreen</PresentationFormat>
  <Paragraphs>238</Paragraphs>
  <Slides>53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Century Gothic</vt:lpstr>
      <vt:lpstr>Univers</vt:lpstr>
      <vt:lpstr>Wingdings 3</vt:lpstr>
      <vt:lpstr>GradientVTI</vt:lpstr>
      <vt:lpstr>Scientific lens on 2GEN approaches for supporting families</vt:lpstr>
      <vt:lpstr>Roadmap</vt:lpstr>
      <vt:lpstr>Two-Eyed Seeing</vt:lpstr>
      <vt:lpstr>Roadmap</vt:lpstr>
      <vt:lpstr>PowerPoint Presentation</vt:lpstr>
      <vt:lpstr>PowerPoint Presentation</vt:lpstr>
      <vt:lpstr>PowerPoint Presentation</vt:lpstr>
      <vt:lpstr>PowerPoint Presentation</vt:lpstr>
      <vt:lpstr>PowerPoint Presentation</vt:lpstr>
      <vt:lpstr>Roadmap</vt:lpstr>
      <vt:lpstr>Dimensions of Stress</vt:lpstr>
      <vt:lpstr>Dimensions of Stress</vt:lpstr>
      <vt:lpstr>Dimensions of Stress</vt:lpstr>
      <vt:lpstr>Dimensions of Poverty</vt:lpstr>
      <vt:lpstr>Dimensions of Poverty</vt:lpstr>
      <vt:lpstr>Dimensions of Poverty</vt:lpstr>
      <vt:lpstr>Dimensions of Poverty</vt:lpstr>
      <vt:lpstr>Roadmap</vt:lpstr>
      <vt:lpstr>PowerPoint Presentation</vt:lpstr>
      <vt:lpstr>Roadmap</vt:lpstr>
      <vt:lpstr>What is a sensitive period?</vt:lpstr>
      <vt:lpstr>The fourth trimester</vt:lpstr>
      <vt:lpstr>Benefits of Underdevelopment?</vt:lpstr>
      <vt:lpstr>The fetal and infant brain is  under active construction</vt:lpstr>
      <vt:lpstr>Synapses &amp; Neurons</vt:lpstr>
      <vt:lpstr>Synaptic Pruning –  Easy Reminders</vt:lpstr>
      <vt:lpstr>Early Life –  the first sensitive period</vt:lpstr>
      <vt:lpstr>Roadmap</vt:lpstr>
      <vt:lpstr>Two Open Windows: The Framework</vt:lpstr>
      <vt:lpstr>Neural Changes in Support of Parenting</vt:lpstr>
      <vt:lpstr>The Reward Circuit</vt:lpstr>
      <vt:lpstr>Changes in the Reward Circuit</vt:lpstr>
      <vt:lpstr>The Social Information Circuit</vt:lpstr>
      <vt:lpstr>Changes in the Social Information Circuit</vt:lpstr>
      <vt:lpstr>Empathy</vt:lpstr>
      <vt:lpstr>Empathy</vt:lpstr>
      <vt:lpstr>Emotion Regulation Circuits</vt:lpstr>
      <vt:lpstr>Neural Activation Differences &amp; Parenting</vt:lpstr>
      <vt:lpstr>Roadmap</vt:lpstr>
      <vt:lpstr>Caregivers are people</vt:lpstr>
      <vt:lpstr>Promoting Caregiver Resilience</vt:lpstr>
      <vt:lpstr>Roadmap</vt:lpstr>
      <vt:lpstr>PARENTING IS REWARDING, AND OFTEN DIFFICULT AND STRESSFUL</vt:lpstr>
      <vt:lpstr>PARENTING IS REWARDING, AND OFTEN DIFFICULT AND STRESSFUL</vt:lpstr>
      <vt:lpstr>PARENTING IS REWARDING, AND OFTEN DIFFICULT AND STRESSFUL</vt:lpstr>
      <vt:lpstr>Trauma, Stress, Depression</vt:lpstr>
      <vt:lpstr>PARENTS’ OWN EXPERIENCES CAN SHAPE HOW THEY INTERACT WITH THEIR INFANT</vt:lpstr>
      <vt:lpstr>PARENTS’ OWN EXPERIENCES CAN SHAPE HOW THEY INTERACT WITH THEIR INFANT</vt:lpstr>
      <vt:lpstr>PARENTS’ OWN EXPERIENCES CAN SHAPE HOW THEY INTERACT WITH THEIR INFANT</vt:lpstr>
      <vt:lpstr>Adaptive, at a cost</vt:lpstr>
      <vt:lpstr>Mom Power</vt:lpstr>
      <vt:lpstr>Targeted Parent-Child Intervention? Pilot Study of ‘Mom Power’</vt:lpstr>
      <vt:lpstr>We Can Effect Change</vt:lpstr>
    </vt:vector>
  </TitlesOfParts>
  <Company>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Advances that inform Economic Opportunity INITIATIVES</dc:title>
  <dc:creator>Sarah Watamura</dc:creator>
  <cp:lastModifiedBy>Sarah Watamura</cp:lastModifiedBy>
  <cp:revision>2</cp:revision>
  <dcterms:created xsi:type="dcterms:W3CDTF">2023-02-08T01:20:03Z</dcterms:created>
  <dcterms:modified xsi:type="dcterms:W3CDTF">2023-10-23T02:02:00Z</dcterms:modified>
</cp:coreProperties>
</file>