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1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22295" y="8827007"/>
            <a:ext cx="1937003" cy="77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680" y="2771648"/>
            <a:ext cx="16042639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18E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22295" y="8827007"/>
            <a:ext cx="1937003" cy="77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18E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22295" y="8827007"/>
            <a:ext cx="1937003" cy="77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18E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22295" y="8827007"/>
            <a:ext cx="1937003" cy="775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6188" y="1502816"/>
            <a:ext cx="16295623" cy="2204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F18E1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9398" y="3477559"/>
            <a:ext cx="16129203" cy="427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66698" y="9290863"/>
            <a:ext cx="2825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jpg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census.gov/library/publications/2011/acs/acs-14.html" TargetMode="External"/><Relationship Id="rId3" Type="http://schemas.openxmlformats.org/officeDocument/2006/relationships/hyperlink" Target="https://heckmanequation.org/resource/research-summary-lifecycle-benefits-influential-early-childhood-program/" TargetMode="External"/><Relationship Id="rId4" Type="http://schemas.openxmlformats.org/officeDocument/2006/relationships/hyperlink" Target="https://inequality.stanford.edu/sites/default/files/PathwaysWinter11_Duncan.pdf" TargetMode="External"/><Relationship Id="rId5" Type="http://schemas.openxmlformats.org/officeDocument/2006/relationships/hyperlink" Target="https://ascend.aspeninstitute.org/resources/two-open-windows-ii-new-research-on-infant-and-caregiver-neurobiologic-change/" TargetMode="External"/><Relationship Id="rId6" Type="http://schemas.openxmlformats.org/officeDocument/2006/relationships/hyperlink" Target="https://publichealth.gwu.edu/departments/healthpolicy/CHPR/downloads/Parental_Health_Insurance_Report.pdf" TargetMode="External"/><Relationship Id="rId7" Type="http://schemas.openxmlformats.org/officeDocument/2006/relationships/hyperlink" Target="https://www.pnas.org/doi/10.1073/pnas.2115649119" TargetMode="External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notesSlide" Target="../notesSlides/notesSlide12.xml"/><Relationship Id="rId1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jpg"/><Relationship Id="rId5" Type="http://schemas.openxmlformats.org/officeDocument/2006/relationships/notesSlide" Target="../notesSlides/notesSlide16.xml"/><Relationship Id="rId6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notesSlide" Target="../notesSlides/notesSlide17.xml"/><Relationship Id="rId7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notesSlide" Target="../notesSlides/notesSlide2.xml"/><Relationship Id="rId7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notesSlide" Target="../notesSlides/notesSlide3.xml"/><Relationship Id="rId18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hyperlink" Target="https://ascend-resources.aspeninstitute.org/resources/state-of-the-field-two-generation-approaches-to-family-well-being/" TargetMode="External"/><Relationship Id="rId4" Type="http://schemas.openxmlformats.org/officeDocument/2006/relationships/hyperlink" Target="https://ascend-resources.aspeninstitute.org/resources/two-generations-one-future/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notesSlide" Target="../notesSlides/notesSlide5.xml"/><Relationship Id="rId12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jpg"/><Relationship Id="rId7" Type="http://schemas.openxmlformats.org/officeDocument/2006/relationships/image" Target="../media/image44.png"/><Relationship Id="rId8" Type="http://schemas.openxmlformats.org/officeDocument/2006/relationships/image" Target="../media/image45.jpg"/><Relationship Id="rId9" Type="http://schemas.openxmlformats.org/officeDocument/2006/relationships/image" Target="../media/image46.jpg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86"/>
            <a:ext cx="18288000" cy="10269220"/>
          </a:xfrm>
          <a:custGeom>
            <a:avLst/>
            <a:gdLst/>
            <a:ahLst/>
            <a:cxnLst/>
            <a:rect l="l" t="t" r="r" b="b"/>
            <a:pathLst>
              <a:path w="18288000" h="10269220">
                <a:moveTo>
                  <a:pt x="18288000" y="10268710"/>
                </a:moveTo>
                <a:lnTo>
                  <a:pt x="18288000" y="0"/>
                </a:lnTo>
                <a:lnTo>
                  <a:pt x="0" y="0"/>
                </a:lnTo>
                <a:lnTo>
                  <a:pt x="0" y="10268710"/>
                </a:lnTo>
                <a:lnTo>
                  <a:pt x="18288000" y="1026871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48600" y="0"/>
            <a:ext cx="10439400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80691" y="8648700"/>
            <a:ext cx="2578607" cy="91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6516" y="2757677"/>
            <a:ext cx="7821930" cy="198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210"/>
              </a:lnSpc>
            </a:pPr>
            <a:r>
              <a:rPr dirty="0" sz="7200" spc="-25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7200" spc="-15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7200" spc="-65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7200" spc="-167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200" spc="-9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200" spc="-5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200" spc="-844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7200" spc="-18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7200" spc="-9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200" spc="-17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200" spc="-5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200" spc="-79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200" spc="-187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7200" spc="-2515" b="1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dirty="0" sz="7200" spc="-54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7200" spc="-106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200" spc="-64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7200" spc="-5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200" spc="-9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200" spc="-1120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7200" spc="-11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7200" spc="-6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7200" spc="-2039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200" spc="-12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7200" spc="-9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200" spc="-52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7200" spc="-5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200" spc="-65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7200" spc="-167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200" spc="-79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7200" spc="-11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7200" spc="-56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7200" spc="-12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7200" spc="-9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7200" spc="-52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7200" spc="-5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200" spc="-65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7200" spc="-167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200" spc="-17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7200" spc="-20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200" spc="-157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7200" spc="-15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7200" spc="-10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7200" spc="-9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516" y="6133465"/>
            <a:ext cx="2308860" cy="165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6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dirty="0" sz="3200" spc="-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300">
                <a:solidFill>
                  <a:srgbClr val="FFFFFF"/>
                </a:solidFill>
                <a:latin typeface="Calibri"/>
                <a:cs typeface="Calibri"/>
              </a:rPr>
              <a:t>23,</a:t>
            </a:r>
            <a:r>
              <a:rPr dirty="0" sz="32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36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285">
                <a:solidFill>
                  <a:srgbClr val="FFFFFF"/>
                </a:solidFill>
                <a:latin typeface="Calibri"/>
                <a:cs typeface="Calibri"/>
              </a:rPr>
              <a:t>Mar</a:t>
            </a:r>
            <a:r>
              <a:rPr dirty="0" sz="2400" spc="-110">
                <a:solidFill>
                  <a:srgbClr val="FFFFFF"/>
                </a:solidFill>
                <a:latin typeface="Calibri"/>
                <a:cs typeface="Calibri"/>
              </a:rPr>
              <a:t>jorie</a:t>
            </a:r>
            <a:r>
              <a:rPr dirty="0" sz="2400" spc="-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345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375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dirty="0" sz="2400" spc="-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9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400" spc="-10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22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dirty="0" sz="2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6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-13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105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ctor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7139" y="1402105"/>
            <a:ext cx="8289290" cy="915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2515" b="1">
                <a:solidFill>
                  <a:srgbClr val="8DBA27"/>
                </a:solidFill>
                <a:latin typeface="Calibri"/>
                <a:cs typeface="Calibri"/>
              </a:rPr>
              <a:t>M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855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585" b="1">
                <a:solidFill>
                  <a:srgbClr val="8DBA27"/>
                </a:solidFill>
                <a:latin typeface="Calibri"/>
                <a:cs typeface="Calibri"/>
              </a:rPr>
              <a:t>y</a:t>
            </a:r>
            <a:r>
              <a:rPr dirty="0" sz="7200" spc="-57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855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2055" b="1">
                <a:solidFill>
                  <a:srgbClr val="8DBA27"/>
                </a:solidFill>
                <a:latin typeface="Calibri"/>
                <a:cs typeface="Calibri"/>
              </a:rPr>
              <a:t>m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204" b="1">
                <a:solidFill>
                  <a:srgbClr val="8DBA27"/>
                </a:solidFill>
                <a:latin typeface="Calibri"/>
                <a:cs typeface="Calibri"/>
              </a:rPr>
              <a:t>s</a:t>
            </a:r>
            <a:r>
              <a:rPr dirty="0" sz="7200" spc="-55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1435" b="1">
                <a:solidFill>
                  <a:srgbClr val="8DBA27"/>
                </a:solidFill>
                <a:latin typeface="Calibri"/>
                <a:cs typeface="Calibri"/>
              </a:rPr>
              <a:t>–</a:t>
            </a:r>
            <a:r>
              <a:rPr dirty="0" sz="7200" spc="-52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855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101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56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1170" b="1">
                <a:solidFill>
                  <a:srgbClr val="8DBA27"/>
                </a:solidFill>
                <a:latin typeface="Calibri"/>
                <a:cs typeface="Calibri"/>
              </a:rPr>
              <a:t>pp</a:t>
            </a:r>
            <a:r>
              <a:rPr dirty="0" sz="7200" spc="285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320" b="1">
                <a:solidFill>
                  <a:srgbClr val="8DBA27"/>
                </a:solidFill>
                <a:latin typeface="Calibri"/>
                <a:cs typeface="Calibri"/>
              </a:rPr>
              <a:t>c</a:t>
            </a:r>
            <a:r>
              <a:rPr dirty="0" sz="7200" spc="-855" b="1">
                <a:solidFill>
                  <a:srgbClr val="8DBA27"/>
                </a:solidFill>
                <a:latin typeface="Calibri"/>
                <a:cs typeface="Calibri"/>
              </a:rPr>
              <a:t>h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6642" y="2797429"/>
            <a:ext cx="14864080" cy="845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dirty="0" sz="3200">
                <a:latin typeface="Calibri"/>
                <a:cs typeface="Calibri"/>
              </a:rPr>
              <a:t>2</a:t>
            </a:r>
            <a:r>
              <a:rPr dirty="0" sz="3200" spc="-10">
                <a:latin typeface="Calibri"/>
                <a:cs typeface="Calibri"/>
              </a:rPr>
              <a:t>G</a:t>
            </a:r>
            <a:r>
              <a:rPr dirty="0" sz="3200">
                <a:latin typeface="Calibri"/>
                <a:cs typeface="Calibri"/>
              </a:rPr>
              <a:t>en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approaches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reflect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embrace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divers</a:t>
            </a:r>
            <a:r>
              <a:rPr dirty="0" sz="3200">
                <a:latin typeface="Calibri"/>
                <a:cs typeface="Calibri"/>
              </a:rPr>
              <a:t>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shape</a:t>
            </a:r>
            <a:r>
              <a:rPr dirty="0" sz="3200" spc="-15">
                <a:latin typeface="Calibri"/>
                <a:cs typeface="Calibri"/>
              </a:rPr>
              <a:t>s</a:t>
            </a:r>
            <a:r>
              <a:rPr dirty="0" sz="3200" spc="-10">
                <a:latin typeface="Calibri"/>
                <a:cs typeface="Calibri"/>
              </a:rPr>
              <a:t>,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ze</a:t>
            </a:r>
            <a:r>
              <a:rPr dirty="0" sz="3200" spc="-10">
                <a:latin typeface="Calibri"/>
                <a:cs typeface="Calibri"/>
              </a:rPr>
              <a:t>s</a:t>
            </a:r>
            <a:r>
              <a:rPr dirty="0" sz="3200" spc="-10">
                <a:latin typeface="Calibri"/>
                <a:cs typeface="Calibri"/>
              </a:rPr>
              <a:t>,</a:t>
            </a:r>
            <a:r>
              <a:rPr dirty="0" sz="3200">
                <a:latin typeface="Calibri"/>
                <a:cs typeface="Calibri"/>
              </a:rPr>
              <a:t> 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</a:t>
            </a:r>
            <a:r>
              <a:rPr dirty="0" sz="3200" spc="-1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ruct</a:t>
            </a:r>
            <a:r>
              <a:rPr dirty="0" sz="3200" spc="-15">
                <a:latin typeface="Calibri"/>
                <a:cs typeface="Calibri"/>
              </a:rPr>
              <a:t>u</a:t>
            </a:r>
            <a:r>
              <a:rPr dirty="0" sz="3200">
                <a:latin typeface="Calibri"/>
                <a:cs typeface="Calibri"/>
              </a:rPr>
              <a:t>res</a:t>
            </a:r>
            <a:r>
              <a:rPr dirty="0" sz="3200" spc="-5">
                <a:latin typeface="Calibri"/>
                <a:cs typeface="Calibri"/>
              </a:rPr>
              <a:t> o</a:t>
            </a:r>
            <a:r>
              <a:rPr dirty="0" sz="3200">
                <a:latin typeface="Calibri"/>
                <a:cs typeface="Calibri"/>
              </a:rPr>
              <a:t>f </a:t>
            </a:r>
            <a:r>
              <a:rPr dirty="0" sz="3200" spc="-5">
                <a:latin typeface="Calibri"/>
                <a:cs typeface="Calibri"/>
              </a:rPr>
              <a:t>famil</a:t>
            </a:r>
            <a:r>
              <a:rPr dirty="0" sz="3200">
                <a:latin typeface="Calibri"/>
                <a:cs typeface="Calibri"/>
              </a:rPr>
              <a:t>ies</a:t>
            </a:r>
            <a:r>
              <a:rPr dirty="0" sz="3200">
                <a:latin typeface="Calibri"/>
                <a:cs typeface="Calibri"/>
              </a:rPr>
              <a:t> to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ensure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15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l </a:t>
            </a:r>
            <a:r>
              <a:rPr dirty="0" sz="3200" spc="-5">
                <a:latin typeface="Calibri"/>
                <a:cs typeface="Calibri"/>
              </a:rPr>
              <a:t>fam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ly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mem</a:t>
            </a:r>
            <a:r>
              <a:rPr dirty="0" sz="3200" spc="-10">
                <a:latin typeface="Calibri"/>
                <a:cs typeface="Calibri"/>
              </a:rPr>
              <a:t>b</a:t>
            </a:r>
            <a:r>
              <a:rPr dirty="0" sz="3200">
                <a:latin typeface="Calibri"/>
                <a:cs typeface="Calibri"/>
              </a:rPr>
              <a:t>ers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reach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t</a:t>
            </a:r>
            <a:r>
              <a:rPr dirty="0" sz="3200" spc="-5">
                <a:latin typeface="Calibri"/>
                <a:cs typeface="Calibri"/>
              </a:rPr>
              <a:t>hei</a:t>
            </a:r>
            <a:r>
              <a:rPr dirty="0" sz="3200">
                <a:latin typeface="Calibri"/>
                <a:cs typeface="Calibri"/>
              </a:rPr>
              <a:t>r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fu</a:t>
            </a:r>
            <a:r>
              <a:rPr dirty="0" sz="3200" spc="-15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l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poten</a:t>
            </a:r>
            <a:r>
              <a:rPr dirty="0" sz="3200" spc="-1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ial.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5094" y="4453382"/>
            <a:ext cx="2229992" cy="1588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69855" y="4498975"/>
            <a:ext cx="1157604" cy="57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2219" y="6423025"/>
            <a:ext cx="740282" cy="383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46643" y="5476494"/>
            <a:ext cx="3544442" cy="139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14513" y="4359909"/>
            <a:ext cx="1246504" cy="643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76244" y="4285488"/>
            <a:ext cx="995680" cy="3314700"/>
          </a:xfrm>
          <a:custGeom>
            <a:avLst/>
            <a:gdLst/>
            <a:ahLst/>
            <a:cxnLst/>
            <a:rect l="l" t="t" r="r" b="b"/>
            <a:pathLst>
              <a:path w="995679" h="3314700">
                <a:moveTo>
                  <a:pt x="995171" y="3314700"/>
                </a:moveTo>
                <a:lnTo>
                  <a:pt x="913547" y="3314425"/>
                </a:lnTo>
                <a:lnTo>
                  <a:pt x="833740" y="3313615"/>
                </a:lnTo>
                <a:lnTo>
                  <a:pt x="756008" y="3312292"/>
                </a:lnTo>
                <a:lnTo>
                  <a:pt x="680606" y="3310476"/>
                </a:lnTo>
                <a:lnTo>
                  <a:pt x="607790" y="3308189"/>
                </a:lnTo>
                <a:lnTo>
                  <a:pt x="537816" y="3305451"/>
                </a:lnTo>
                <a:lnTo>
                  <a:pt x="470941" y="3302285"/>
                </a:lnTo>
                <a:lnTo>
                  <a:pt x="407420" y="3298712"/>
                </a:lnTo>
                <a:lnTo>
                  <a:pt x="347509" y="3294752"/>
                </a:lnTo>
                <a:lnTo>
                  <a:pt x="291465" y="3290427"/>
                </a:lnTo>
                <a:lnTo>
                  <a:pt x="239543" y="3285758"/>
                </a:lnTo>
                <a:lnTo>
                  <a:pt x="191999" y="3280766"/>
                </a:lnTo>
                <a:lnTo>
                  <a:pt x="149090" y="3275473"/>
                </a:lnTo>
                <a:lnTo>
                  <a:pt x="111072" y="3269900"/>
                </a:lnTo>
                <a:lnTo>
                  <a:pt x="50730" y="3257999"/>
                </a:lnTo>
                <a:lnTo>
                  <a:pt x="13024" y="3245231"/>
                </a:lnTo>
                <a:lnTo>
                  <a:pt x="0" y="3231769"/>
                </a:lnTo>
                <a:lnTo>
                  <a:pt x="0" y="82931"/>
                </a:lnTo>
                <a:lnTo>
                  <a:pt x="50730" y="56700"/>
                </a:lnTo>
                <a:lnTo>
                  <a:pt x="111072" y="44799"/>
                </a:lnTo>
                <a:lnTo>
                  <a:pt x="149090" y="39226"/>
                </a:lnTo>
                <a:lnTo>
                  <a:pt x="191999" y="33933"/>
                </a:lnTo>
                <a:lnTo>
                  <a:pt x="239543" y="28941"/>
                </a:lnTo>
                <a:lnTo>
                  <a:pt x="291464" y="24272"/>
                </a:lnTo>
                <a:lnTo>
                  <a:pt x="347509" y="19947"/>
                </a:lnTo>
                <a:lnTo>
                  <a:pt x="407420" y="15987"/>
                </a:lnTo>
                <a:lnTo>
                  <a:pt x="470941" y="12414"/>
                </a:lnTo>
                <a:lnTo>
                  <a:pt x="537816" y="9248"/>
                </a:lnTo>
                <a:lnTo>
                  <a:pt x="607790" y="6510"/>
                </a:lnTo>
                <a:lnTo>
                  <a:pt x="680606" y="4223"/>
                </a:lnTo>
                <a:lnTo>
                  <a:pt x="756008" y="2407"/>
                </a:lnTo>
                <a:lnTo>
                  <a:pt x="833740" y="1084"/>
                </a:lnTo>
                <a:lnTo>
                  <a:pt x="913547" y="274"/>
                </a:lnTo>
                <a:lnTo>
                  <a:pt x="995171" y="0"/>
                </a:lnTo>
              </a:path>
            </a:pathLst>
          </a:custGeom>
          <a:ln w="57150">
            <a:solidFill>
              <a:srgbClr val="A8D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64229" y="4153661"/>
            <a:ext cx="901065" cy="3314700"/>
          </a:xfrm>
          <a:custGeom>
            <a:avLst/>
            <a:gdLst/>
            <a:ahLst/>
            <a:cxnLst/>
            <a:rect l="l" t="t" r="r" b="b"/>
            <a:pathLst>
              <a:path w="901064" h="3314700">
                <a:moveTo>
                  <a:pt x="900684" y="3314700"/>
                </a:moveTo>
                <a:lnTo>
                  <a:pt x="826810" y="3314450"/>
                </a:lnTo>
                <a:lnTo>
                  <a:pt x="754582" y="3313716"/>
                </a:lnTo>
                <a:lnTo>
                  <a:pt x="684231" y="3312515"/>
                </a:lnTo>
                <a:lnTo>
                  <a:pt x="615988" y="3310868"/>
                </a:lnTo>
                <a:lnTo>
                  <a:pt x="550086" y="3308794"/>
                </a:lnTo>
                <a:lnTo>
                  <a:pt x="486756" y="3306312"/>
                </a:lnTo>
                <a:lnTo>
                  <a:pt x="426231" y="3303442"/>
                </a:lnTo>
                <a:lnTo>
                  <a:pt x="368740" y="3300203"/>
                </a:lnTo>
                <a:lnTo>
                  <a:pt x="314518" y="3296615"/>
                </a:lnTo>
                <a:lnTo>
                  <a:pt x="263794" y="3292697"/>
                </a:lnTo>
                <a:lnTo>
                  <a:pt x="216802" y="3288468"/>
                </a:lnTo>
                <a:lnTo>
                  <a:pt x="173772" y="3283948"/>
                </a:lnTo>
                <a:lnTo>
                  <a:pt x="134937" y="3279157"/>
                </a:lnTo>
                <a:lnTo>
                  <a:pt x="70776" y="3268837"/>
                </a:lnTo>
                <a:lnTo>
                  <a:pt x="26174" y="3257663"/>
                </a:lnTo>
                <a:lnTo>
                  <a:pt x="0" y="3239643"/>
                </a:lnTo>
                <a:lnTo>
                  <a:pt x="0" y="75057"/>
                </a:lnTo>
                <a:lnTo>
                  <a:pt x="45915" y="51352"/>
                </a:lnTo>
                <a:lnTo>
                  <a:pt x="100527" y="40586"/>
                </a:lnTo>
                <a:lnTo>
                  <a:pt x="173772" y="30751"/>
                </a:lnTo>
                <a:lnTo>
                  <a:pt x="216802" y="26231"/>
                </a:lnTo>
                <a:lnTo>
                  <a:pt x="263794" y="22002"/>
                </a:lnTo>
                <a:lnTo>
                  <a:pt x="314518" y="18084"/>
                </a:lnTo>
                <a:lnTo>
                  <a:pt x="368740" y="14496"/>
                </a:lnTo>
                <a:lnTo>
                  <a:pt x="426231" y="11257"/>
                </a:lnTo>
                <a:lnTo>
                  <a:pt x="486756" y="8387"/>
                </a:lnTo>
                <a:lnTo>
                  <a:pt x="550086" y="5905"/>
                </a:lnTo>
                <a:lnTo>
                  <a:pt x="615988" y="3831"/>
                </a:lnTo>
                <a:lnTo>
                  <a:pt x="684231" y="2184"/>
                </a:lnTo>
                <a:lnTo>
                  <a:pt x="754582" y="983"/>
                </a:lnTo>
                <a:lnTo>
                  <a:pt x="826810" y="249"/>
                </a:lnTo>
                <a:lnTo>
                  <a:pt x="900684" y="0"/>
                </a:lnTo>
              </a:path>
            </a:pathLst>
          </a:custGeom>
          <a:ln w="28575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99035" y="4332732"/>
            <a:ext cx="977265" cy="3314700"/>
          </a:xfrm>
          <a:custGeom>
            <a:avLst/>
            <a:gdLst/>
            <a:ahLst/>
            <a:cxnLst/>
            <a:rect l="l" t="t" r="r" b="b"/>
            <a:pathLst>
              <a:path w="977265" h="3314700">
                <a:moveTo>
                  <a:pt x="0" y="3314700"/>
                </a:moveTo>
                <a:lnTo>
                  <a:pt x="80116" y="3314430"/>
                </a:lnTo>
                <a:lnTo>
                  <a:pt x="158450" y="3313634"/>
                </a:lnTo>
                <a:lnTo>
                  <a:pt x="234749" y="3312333"/>
                </a:lnTo>
                <a:lnTo>
                  <a:pt x="308762" y="3310549"/>
                </a:lnTo>
                <a:lnTo>
                  <a:pt x="380237" y="3308302"/>
                </a:lnTo>
                <a:lnTo>
                  <a:pt x="448924" y="3305613"/>
                </a:lnTo>
                <a:lnTo>
                  <a:pt x="514570" y="3302502"/>
                </a:lnTo>
                <a:lnTo>
                  <a:pt x="576925" y="3298992"/>
                </a:lnTo>
                <a:lnTo>
                  <a:pt x="635736" y="3295103"/>
                </a:lnTo>
                <a:lnTo>
                  <a:pt x="690752" y="3290855"/>
                </a:lnTo>
                <a:lnTo>
                  <a:pt x="741723" y="3286271"/>
                </a:lnTo>
                <a:lnTo>
                  <a:pt x="788395" y="3281370"/>
                </a:lnTo>
                <a:lnTo>
                  <a:pt x="830519" y="3276173"/>
                </a:lnTo>
                <a:lnTo>
                  <a:pt x="900112" y="3264979"/>
                </a:lnTo>
                <a:lnTo>
                  <a:pt x="948491" y="3252855"/>
                </a:lnTo>
                <a:lnTo>
                  <a:pt x="976883" y="3233292"/>
                </a:lnTo>
                <a:lnTo>
                  <a:pt x="976883" y="81406"/>
                </a:lnTo>
                <a:lnTo>
                  <a:pt x="927079" y="55676"/>
                </a:lnTo>
                <a:lnTo>
                  <a:pt x="867841" y="43996"/>
                </a:lnTo>
                <a:lnTo>
                  <a:pt x="788395" y="33329"/>
                </a:lnTo>
                <a:lnTo>
                  <a:pt x="741723" y="28428"/>
                </a:lnTo>
                <a:lnTo>
                  <a:pt x="690752" y="23844"/>
                </a:lnTo>
                <a:lnTo>
                  <a:pt x="635736" y="19596"/>
                </a:lnTo>
                <a:lnTo>
                  <a:pt x="576925" y="15707"/>
                </a:lnTo>
                <a:lnTo>
                  <a:pt x="514570" y="12197"/>
                </a:lnTo>
                <a:lnTo>
                  <a:pt x="448924" y="9086"/>
                </a:lnTo>
                <a:lnTo>
                  <a:pt x="380237" y="6397"/>
                </a:lnTo>
                <a:lnTo>
                  <a:pt x="308762" y="4150"/>
                </a:lnTo>
                <a:lnTo>
                  <a:pt x="234749" y="2366"/>
                </a:lnTo>
                <a:lnTo>
                  <a:pt x="158450" y="1065"/>
                </a:lnTo>
                <a:lnTo>
                  <a:pt x="80116" y="269"/>
                </a:lnTo>
                <a:lnTo>
                  <a:pt x="0" y="0"/>
                </a:lnTo>
              </a:path>
            </a:pathLst>
          </a:custGeom>
          <a:ln w="57150">
            <a:solidFill>
              <a:srgbClr val="A8D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74473" y="4153661"/>
            <a:ext cx="977265" cy="3314700"/>
          </a:xfrm>
          <a:custGeom>
            <a:avLst/>
            <a:gdLst/>
            <a:ahLst/>
            <a:cxnLst/>
            <a:rect l="l" t="t" r="r" b="b"/>
            <a:pathLst>
              <a:path w="977265" h="3314700">
                <a:moveTo>
                  <a:pt x="0" y="3314700"/>
                </a:moveTo>
                <a:lnTo>
                  <a:pt x="80116" y="3314430"/>
                </a:lnTo>
                <a:lnTo>
                  <a:pt x="158450" y="3313634"/>
                </a:lnTo>
                <a:lnTo>
                  <a:pt x="234749" y="3312333"/>
                </a:lnTo>
                <a:lnTo>
                  <a:pt x="308762" y="3310549"/>
                </a:lnTo>
                <a:lnTo>
                  <a:pt x="380238" y="3308302"/>
                </a:lnTo>
                <a:lnTo>
                  <a:pt x="448924" y="3305613"/>
                </a:lnTo>
                <a:lnTo>
                  <a:pt x="514570" y="3302502"/>
                </a:lnTo>
                <a:lnTo>
                  <a:pt x="576925" y="3298992"/>
                </a:lnTo>
                <a:lnTo>
                  <a:pt x="635736" y="3295103"/>
                </a:lnTo>
                <a:lnTo>
                  <a:pt x="690752" y="3290855"/>
                </a:lnTo>
                <a:lnTo>
                  <a:pt x="741723" y="3286271"/>
                </a:lnTo>
                <a:lnTo>
                  <a:pt x="788395" y="3281370"/>
                </a:lnTo>
                <a:lnTo>
                  <a:pt x="830519" y="3276173"/>
                </a:lnTo>
                <a:lnTo>
                  <a:pt x="900112" y="3264979"/>
                </a:lnTo>
                <a:lnTo>
                  <a:pt x="948491" y="3252855"/>
                </a:lnTo>
                <a:lnTo>
                  <a:pt x="976883" y="3233293"/>
                </a:lnTo>
                <a:lnTo>
                  <a:pt x="976883" y="81407"/>
                </a:lnTo>
                <a:lnTo>
                  <a:pt x="927079" y="55676"/>
                </a:lnTo>
                <a:lnTo>
                  <a:pt x="867841" y="43996"/>
                </a:lnTo>
                <a:lnTo>
                  <a:pt x="788395" y="33329"/>
                </a:lnTo>
                <a:lnTo>
                  <a:pt x="741723" y="28428"/>
                </a:lnTo>
                <a:lnTo>
                  <a:pt x="690752" y="23844"/>
                </a:lnTo>
                <a:lnTo>
                  <a:pt x="635736" y="19596"/>
                </a:lnTo>
                <a:lnTo>
                  <a:pt x="576925" y="15707"/>
                </a:lnTo>
                <a:lnTo>
                  <a:pt x="514570" y="12197"/>
                </a:lnTo>
                <a:lnTo>
                  <a:pt x="448924" y="9086"/>
                </a:lnTo>
                <a:lnTo>
                  <a:pt x="380238" y="6397"/>
                </a:lnTo>
                <a:lnTo>
                  <a:pt x="308762" y="4150"/>
                </a:lnTo>
                <a:lnTo>
                  <a:pt x="234749" y="2366"/>
                </a:lnTo>
                <a:lnTo>
                  <a:pt x="158450" y="1065"/>
                </a:lnTo>
                <a:lnTo>
                  <a:pt x="80116" y="269"/>
                </a:lnTo>
                <a:lnTo>
                  <a:pt x="0" y="0"/>
                </a:lnTo>
              </a:path>
            </a:pathLst>
          </a:custGeom>
          <a:ln w="28575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94783" y="5806059"/>
            <a:ext cx="2066543" cy="89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06367" y="7011923"/>
            <a:ext cx="9154668" cy="3061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79398" y="9290863"/>
            <a:ext cx="2571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3035325"/>
            <a:ext cx="5461635" cy="2067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805" b="1">
                <a:solidFill>
                  <a:srgbClr val="8DBA27"/>
                </a:solidFill>
                <a:latin typeface="Calibri"/>
                <a:cs typeface="Calibri"/>
              </a:rPr>
              <a:t>6</a:t>
            </a:r>
            <a:r>
              <a:rPr dirty="0" sz="7200" spc="-55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1100" b="1">
                <a:solidFill>
                  <a:srgbClr val="8DBA27"/>
                </a:solidFill>
                <a:latin typeface="Calibri"/>
                <a:cs typeface="Calibri"/>
              </a:rPr>
              <a:t>C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2055" b="1">
                <a:solidFill>
                  <a:srgbClr val="8DBA27"/>
                </a:solidFill>
                <a:latin typeface="Calibri"/>
                <a:cs typeface="Calibri"/>
              </a:rPr>
              <a:t>m</a:t>
            </a:r>
            <a:r>
              <a:rPr dirty="0" sz="7200" spc="-1170" b="1">
                <a:solidFill>
                  <a:srgbClr val="8DBA27"/>
                </a:solidFill>
                <a:latin typeface="Calibri"/>
                <a:cs typeface="Calibri"/>
              </a:rPr>
              <a:t>p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869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104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869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45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r>
              <a:rPr dirty="0" sz="7200" spc="-204" b="1">
                <a:solidFill>
                  <a:srgbClr val="8DBA27"/>
                </a:solidFill>
                <a:latin typeface="Calibri"/>
                <a:cs typeface="Calibri"/>
              </a:rPr>
              <a:t>s</a:t>
            </a:r>
            <a:r>
              <a:rPr dirty="0" sz="7200" spc="-55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890" b="1">
                <a:solidFill>
                  <a:srgbClr val="8DBA27"/>
                </a:solidFill>
                <a:latin typeface="Calibri"/>
                <a:cs typeface="Calibri"/>
              </a:rPr>
              <a:t>F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330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endParaRPr sz="7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7200" spc="150" b="1">
                <a:solidFill>
                  <a:srgbClr val="8DBA27"/>
                </a:solidFill>
                <a:latin typeface="Calibri"/>
                <a:cs typeface="Calibri"/>
              </a:rPr>
              <a:t>f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2055" b="1">
                <a:solidFill>
                  <a:srgbClr val="8DBA27"/>
                </a:solidFill>
                <a:latin typeface="Calibri"/>
                <a:cs typeface="Calibri"/>
              </a:rPr>
              <a:t>m</a:t>
            </a:r>
            <a:r>
              <a:rPr dirty="0" sz="7200" spc="140" b="1">
                <a:solidFill>
                  <a:srgbClr val="8DBA27"/>
                </a:solidFill>
                <a:latin typeface="Calibri"/>
                <a:cs typeface="Calibri"/>
              </a:rPr>
              <a:t>i</a:t>
            </a:r>
            <a:r>
              <a:rPr dirty="0" sz="7200" spc="100" b="1">
                <a:solidFill>
                  <a:srgbClr val="8DBA27"/>
                </a:solidFill>
                <a:latin typeface="Calibri"/>
                <a:cs typeface="Calibri"/>
              </a:rPr>
              <a:t>l</a:t>
            </a:r>
            <a:r>
              <a:rPr dirty="0" sz="7200" spc="-585" b="1">
                <a:solidFill>
                  <a:srgbClr val="8DBA27"/>
                </a:solidFill>
                <a:latin typeface="Calibri"/>
                <a:cs typeface="Calibri"/>
              </a:rPr>
              <a:t>y</a:t>
            </a:r>
            <a:r>
              <a:rPr dirty="0" sz="7200" spc="-57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1455" b="1">
                <a:solidFill>
                  <a:srgbClr val="8DBA27"/>
                </a:solidFill>
                <a:latin typeface="Calibri"/>
                <a:cs typeface="Calibri"/>
              </a:rPr>
              <a:t>w</a:t>
            </a:r>
            <a:r>
              <a:rPr dirty="0" sz="7200" spc="-104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660" b="1">
                <a:solidFill>
                  <a:srgbClr val="8DBA27"/>
                </a:solidFill>
                <a:latin typeface="Calibri"/>
                <a:cs typeface="Calibri"/>
              </a:rPr>
              <a:t>l</a:t>
            </a:r>
            <a:r>
              <a:rPr dirty="0" sz="7200" spc="635" b="1">
                <a:solidFill>
                  <a:srgbClr val="8DBA27"/>
                </a:solidFill>
                <a:latin typeface="Calibri"/>
                <a:cs typeface="Calibri"/>
              </a:rPr>
              <a:t>l</a:t>
            </a:r>
            <a:r>
              <a:rPr dirty="0" sz="7200" spc="-305" b="1">
                <a:solidFill>
                  <a:srgbClr val="8DBA27"/>
                </a:solidFill>
                <a:latin typeface="Calibri"/>
                <a:cs typeface="Calibri"/>
              </a:rPr>
              <a:t>-</a:t>
            </a:r>
            <a:r>
              <a:rPr dirty="0" sz="7200" spc="-1010" b="1">
                <a:solidFill>
                  <a:srgbClr val="8DBA27"/>
                </a:solidFill>
                <a:latin typeface="Calibri"/>
                <a:cs typeface="Calibri"/>
              </a:rPr>
              <a:t>b</a:t>
            </a:r>
            <a:r>
              <a:rPr dirty="0" sz="7200" spc="-104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415" b="1">
                <a:solidFill>
                  <a:srgbClr val="8DBA27"/>
                </a:solidFill>
                <a:latin typeface="Calibri"/>
                <a:cs typeface="Calibri"/>
              </a:rPr>
              <a:t>i</a:t>
            </a:r>
            <a:r>
              <a:rPr dirty="0" sz="7200" spc="-869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615" b="1">
                <a:solidFill>
                  <a:srgbClr val="8DBA27"/>
                </a:solidFill>
                <a:latin typeface="Calibri"/>
                <a:cs typeface="Calibri"/>
              </a:rPr>
              <a:t>g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439" y="6013322"/>
            <a:ext cx="6715125" cy="894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Wel</a:t>
            </a:r>
            <a:r>
              <a:rPr dirty="0" sz="3200" spc="-5">
                <a:latin typeface="Calibri"/>
                <a:cs typeface="Calibri"/>
              </a:rPr>
              <a:t>l</a:t>
            </a:r>
            <a:r>
              <a:rPr dirty="0" sz="3200" spc="5">
                <a:latin typeface="Calibri"/>
                <a:cs typeface="Calibri"/>
              </a:rPr>
              <a:t>-</a:t>
            </a:r>
            <a:r>
              <a:rPr dirty="0" sz="3200" spc="-5">
                <a:latin typeface="Calibri"/>
                <a:cs typeface="Calibri"/>
              </a:rPr>
              <a:t>bein</a:t>
            </a:r>
            <a:r>
              <a:rPr dirty="0" sz="3200">
                <a:latin typeface="Calibri"/>
                <a:cs typeface="Calibri"/>
              </a:rPr>
              <a:t>g is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mu</a:t>
            </a:r>
            <a:r>
              <a:rPr dirty="0" sz="3200" spc="-10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t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 spc="-5">
                <a:latin typeface="Calibri"/>
                <a:cs typeface="Calibri"/>
              </a:rPr>
              <a:t>facete</a:t>
            </a:r>
            <a:r>
              <a:rPr dirty="0" sz="3200">
                <a:latin typeface="Calibri"/>
                <a:cs typeface="Calibri"/>
              </a:rPr>
              <a:t>d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proces</a:t>
            </a:r>
            <a:r>
              <a:rPr dirty="0" sz="3200">
                <a:latin typeface="Calibri"/>
                <a:cs typeface="Calibri"/>
              </a:rPr>
              <a:t>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>
                <a:latin typeface="Calibri"/>
                <a:cs typeface="Calibri"/>
              </a:rPr>
              <a:t> l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 spc="-5">
                <a:latin typeface="Calibri"/>
                <a:cs typeface="Calibri"/>
              </a:rPr>
              <a:t>fe</a:t>
            </a:r>
            <a:r>
              <a:rPr dirty="0" sz="3200" spc="-10">
                <a:latin typeface="Calibri"/>
                <a:cs typeface="Calibri"/>
              </a:rPr>
              <a:t>l</a:t>
            </a:r>
            <a:r>
              <a:rPr dirty="0" sz="3200" spc="-5">
                <a:latin typeface="Calibri"/>
                <a:cs typeface="Calibri"/>
              </a:rPr>
              <a:t>on</a:t>
            </a:r>
            <a:r>
              <a:rPr dirty="0" sz="3200">
                <a:latin typeface="Calibri"/>
                <a:cs typeface="Calibri"/>
              </a:rPr>
              <a:t>g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pur</a:t>
            </a:r>
            <a:r>
              <a:rPr dirty="0" sz="3200" spc="-10">
                <a:latin typeface="Calibri"/>
                <a:cs typeface="Calibri"/>
              </a:rPr>
              <a:t>s</a:t>
            </a:r>
            <a:r>
              <a:rPr dirty="0" sz="3200" spc="-5">
                <a:latin typeface="Calibri"/>
                <a:cs typeface="Calibri"/>
              </a:rPr>
              <a:t>ui</a:t>
            </a:r>
            <a:r>
              <a:rPr dirty="0" sz="3200" spc="-1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43871" y="981455"/>
            <a:ext cx="8295132" cy="7571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7139" y="1389405"/>
            <a:ext cx="13262610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1225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245" b="1">
                <a:solidFill>
                  <a:srgbClr val="8DBA27"/>
                </a:solidFill>
                <a:latin typeface="Calibri"/>
                <a:cs typeface="Calibri"/>
              </a:rPr>
              <a:t>s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285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r>
              <a:rPr dirty="0" sz="7200" spc="-320" b="1">
                <a:solidFill>
                  <a:srgbClr val="8DBA27"/>
                </a:solidFill>
                <a:latin typeface="Calibri"/>
                <a:cs typeface="Calibri"/>
              </a:rPr>
              <a:t>c</a:t>
            </a:r>
            <a:r>
              <a:rPr dirty="0" sz="7200" spc="-855" b="1">
                <a:solidFill>
                  <a:srgbClr val="8DBA27"/>
                </a:solidFill>
                <a:latin typeface="Calibri"/>
                <a:cs typeface="Calibri"/>
              </a:rPr>
              <a:t>h</a:t>
            </a:r>
            <a:r>
              <a:rPr dirty="0" sz="7200" spc="-58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1170" b="1">
                <a:solidFill>
                  <a:srgbClr val="8DBA27"/>
                </a:solidFill>
                <a:latin typeface="Calibri"/>
                <a:cs typeface="Calibri"/>
              </a:rPr>
              <a:t>p</a:t>
            </a:r>
            <a:r>
              <a:rPr dirty="0" sz="7200" spc="285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v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204" b="1">
                <a:solidFill>
                  <a:srgbClr val="8DBA27"/>
                </a:solidFill>
                <a:latin typeface="Calibri"/>
                <a:cs typeface="Calibri"/>
              </a:rPr>
              <a:t>s</a:t>
            </a:r>
            <a:r>
              <a:rPr dirty="0" sz="7200" spc="-56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844" b="1">
                <a:solidFill>
                  <a:srgbClr val="8DBA27"/>
                </a:solidFill>
                <a:latin typeface="Calibri"/>
                <a:cs typeface="Calibri"/>
              </a:rPr>
              <a:t>2</a:t>
            </a:r>
            <a:r>
              <a:rPr dirty="0" sz="7200" spc="-660" b="1">
                <a:solidFill>
                  <a:srgbClr val="8DBA27"/>
                </a:solidFill>
                <a:latin typeface="Calibri"/>
                <a:cs typeface="Calibri"/>
              </a:rPr>
              <a:t>g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815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55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910" b="1">
                <a:solidFill>
                  <a:srgbClr val="8DBA27"/>
                </a:solidFill>
                <a:latin typeface="Calibri"/>
                <a:cs typeface="Calibri"/>
              </a:rPr>
              <a:t>h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204" b="1">
                <a:solidFill>
                  <a:srgbClr val="8DBA27"/>
                </a:solidFill>
                <a:latin typeface="Calibri"/>
                <a:cs typeface="Calibri"/>
              </a:rPr>
              <a:t>s</a:t>
            </a:r>
            <a:r>
              <a:rPr dirty="0" sz="7200" spc="-53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815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55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ou</a:t>
            </a:r>
            <a:r>
              <a:rPr dirty="0" sz="7200" spc="55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r>
              <a:rPr dirty="0" sz="7200" spc="-245" b="1">
                <a:solidFill>
                  <a:srgbClr val="8DBA27"/>
                </a:solidFill>
                <a:latin typeface="Calibri"/>
                <a:cs typeface="Calibri"/>
              </a:rPr>
              <a:t>s</a:t>
            </a:r>
            <a:r>
              <a:rPr dirty="0" sz="7200" spc="-250" b="1">
                <a:solidFill>
                  <a:srgbClr val="8DBA27"/>
                </a:solidFill>
                <a:latin typeface="Calibri"/>
                <a:cs typeface="Calibri"/>
              </a:rPr>
              <a:t>i</a:t>
            </a:r>
            <a:r>
              <a:rPr dirty="0" sz="7200" spc="-470" b="1">
                <a:solidFill>
                  <a:srgbClr val="8DBA27"/>
                </a:solidFill>
                <a:latin typeface="Calibri"/>
                <a:cs typeface="Calibri"/>
              </a:rPr>
              <a:t>z</a:t>
            </a:r>
            <a:r>
              <a:rPr dirty="0" sz="7200" spc="-101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56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570" b="1">
                <a:solidFill>
                  <a:srgbClr val="8DBA27"/>
                </a:solidFill>
                <a:latin typeface="Calibri"/>
                <a:cs typeface="Calibri"/>
              </a:rPr>
              <a:t>i</a:t>
            </a:r>
            <a:r>
              <a:rPr dirty="0" sz="7200" spc="-1950" b="1">
                <a:solidFill>
                  <a:srgbClr val="8DBA27"/>
                </a:solidFill>
                <a:latin typeface="Calibri"/>
                <a:cs typeface="Calibri"/>
              </a:rPr>
              <a:t>m</a:t>
            </a:r>
            <a:r>
              <a:rPr dirty="0" sz="7200" spc="-1170" b="1">
                <a:solidFill>
                  <a:srgbClr val="8DBA27"/>
                </a:solidFill>
                <a:latin typeface="Calibri"/>
                <a:cs typeface="Calibri"/>
              </a:rPr>
              <a:t>p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315" b="1">
                <a:solidFill>
                  <a:srgbClr val="8DBA27"/>
                </a:solidFill>
                <a:latin typeface="Calibri"/>
                <a:cs typeface="Calibri"/>
              </a:rPr>
              <a:t>c</a:t>
            </a:r>
            <a:r>
              <a:rPr dirty="0" sz="7200" spc="100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9794" y="5729376"/>
            <a:ext cx="574484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col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ege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degre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 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dou</a:t>
            </a:r>
            <a:r>
              <a:rPr dirty="0" sz="2000" spc="5" b="1">
                <a:solidFill>
                  <a:srgbClr val="393838"/>
                </a:solidFill>
                <a:latin typeface="Calibri"/>
                <a:cs typeface="Calibri"/>
              </a:rPr>
              <a:t>b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les</a:t>
            </a:r>
            <a:r>
              <a:rPr dirty="0" sz="2000" spc="-35" b="1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 parent’s 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ncome.</a:t>
            </a:r>
            <a:r>
              <a:rPr dirty="0" sz="2000" spc="-1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 u="heavy">
                <a:latin typeface="Calibri"/>
                <a:cs typeface="Calibri"/>
                <a:hlinkClick r:id="rId2"/>
              </a:rPr>
              <a:t>(Kom</a:t>
            </a:r>
            <a:r>
              <a:rPr dirty="0" sz="2000" spc="-10" u="heavy">
                <a:latin typeface="Calibri"/>
                <a:cs typeface="Calibri"/>
                <a:hlinkClick r:id="rId2"/>
              </a:rPr>
              <a:t>i</a:t>
            </a:r>
            <a:r>
              <a:rPr dirty="0" sz="2000" spc="-5" u="heavy">
                <a:latin typeface="Calibri"/>
                <a:cs typeface="Calibri"/>
                <a:hlinkClick r:id="rId2"/>
              </a:rPr>
              <a:t>nski</a:t>
            </a:r>
            <a:r>
              <a:rPr dirty="0" sz="2000" u="heavy">
                <a:latin typeface="Calibri"/>
                <a:cs typeface="Calibri"/>
                <a:hlinkClick r:id="rId2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u="heavy">
                <a:latin typeface="Calibri"/>
                <a:cs typeface="Calibri"/>
                <a:hlinkClick r:id="rId2"/>
              </a:rPr>
              <a:t>2011)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54410" y="3853560"/>
            <a:ext cx="3328670" cy="0"/>
          </a:xfrm>
          <a:custGeom>
            <a:avLst/>
            <a:gdLst/>
            <a:ahLst/>
            <a:cxnLst/>
            <a:rect l="l" t="t" r="r" b="b"/>
            <a:pathLst>
              <a:path w="3328669" h="0">
                <a:moveTo>
                  <a:pt x="0" y="0"/>
                </a:moveTo>
                <a:lnTo>
                  <a:pt x="3328416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60650" y="3362350"/>
            <a:ext cx="5771515" cy="140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Res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arch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demon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trat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s</a:t>
            </a:r>
            <a:r>
              <a:rPr dirty="0" sz="2000" spc="2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13%</a:t>
            </a:r>
            <a:r>
              <a:rPr dirty="0" sz="2000" spc="-20" b="1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ROI</a:t>
            </a:r>
            <a:r>
              <a:rPr dirty="0" sz="2000" spc="-5" b="1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in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igh</a:t>
            </a:r>
            <a:r>
              <a:rPr dirty="0" sz="2000" spc="-2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q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al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ty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ear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oo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 spc="-3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edu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ation.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 u="heavy">
                <a:latin typeface="Calibri"/>
                <a:cs typeface="Calibri"/>
                <a:hlinkClick r:id="rId3"/>
              </a:rPr>
              <a:t>(He</a:t>
            </a:r>
            <a:r>
              <a:rPr dirty="0" sz="2000" spc="5" u="heavy">
                <a:latin typeface="Calibri"/>
                <a:cs typeface="Calibri"/>
                <a:hlinkClick r:id="rId3"/>
              </a:rPr>
              <a:t>c</a:t>
            </a:r>
            <a:r>
              <a:rPr dirty="0" sz="2000" u="heavy">
                <a:latin typeface="Calibri"/>
                <a:cs typeface="Calibri"/>
                <a:hlinkClick r:id="rId3"/>
              </a:rPr>
              <a:t>kman,</a:t>
            </a:r>
            <a:r>
              <a:rPr dirty="0" sz="2000" spc="-15" u="heavy">
                <a:latin typeface="Calibri"/>
                <a:cs typeface="Calibri"/>
                <a:hlinkClick r:id="rId3"/>
              </a:rPr>
              <a:t> </a:t>
            </a:r>
            <a:r>
              <a:rPr dirty="0" sz="2000" u="heavy">
                <a:latin typeface="Calibri"/>
                <a:cs typeface="Calibri"/>
                <a:hlinkClick r:id="rId3"/>
              </a:rPr>
              <a:t>2</a:t>
            </a:r>
            <a:r>
              <a:rPr dirty="0" sz="2000" spc="5" u="heavy">
                <a:latin typeface="Calibri"/>
                <a:cs typeface="Calibri"/>
                <a:hlinkClick r:id="rId3"/>
              </a:rPr>
              <a:t>0</a:t>
            </a:r>
            <a:r>
              <a:rPr dirty="0" sz="2000" u="heavy">
                <a:latin typeface="Calibri"/>
                <a:cs typeface="Calibri"/>
                <a:hlinkClick r:id="rId3"/>
              </a:rPr>
              <a:t>1</a:t>
            </a:r>
            <a:r>
              <a:rPr dirty="0" sz="2000" spc="5" u="heavy">
                <a:latin typeface="Calibri"/>
                <a:cs typeface="Calibri"/>
                <a:hlinkClick r:id="rId3"/>
              </a:rPr>
              <a:t>6</a:t>
            </a:r>
            <a:r>
              <a:rPr dirty="0" sz="2000" u="heavy">
                <a:latin typeface="Calibri"/>
                <a:cs typeface="Calibri"/>
                <a:hlinkClick r:id="rId3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21590" marR="5080">
              <a:lnSpc>
                <a:spcPct val="100000"/>
              </a:lnSpc>
              <a:spcBef>
                <a:spcPts val="1614"/>
              </a:spcBef>
            </a:pP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 $3,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0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00</a:t>
            </a:r>
            <a:r>
              <a:rPr dirty="0" sz="2000" spc="-4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increase</a:t>
            </a:r>
            <a:r>
              <a:rPr dirty="0" sz="2000" spc="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ear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y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oo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 spc="-3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yie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s a</a:t>
            </a:r>
            <a:r>
              <a:rPr dirty="0" sz="2000" spc="2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17% increase</a:t>
            </a:r>
            <a:r>
              <a:rPr dirty="0" sz="2000" spc="-10" b="1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in</a:t>
            </a:r>
            <a:r>
              <a:rPr dirty="0" sz="2000" spc="-1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adult ea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nin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.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 u="heavy">
                <a:latin typeface="Calibri"/>
                <a:cs typeface="Calibri"/>
                <a:hlinkClick r:id="rId4"/>
              </a:rPr>
              <a:t>(</a:t>
            </a:r>
            <a:r>
              <a:rPr dirty="0" sz="2000" spc="5" u="heavy">
                <a:latin typeface="Calibri"/>
                <a:cs typeface="Calibri"/>
                <a:hlinkClick r:id="rId4"/>
              </a:rPr>
              <a:t>D</a:t>
            </a:r>
            <a:r>
              <a:rPr dirty="0" sz="2000" spc="-5" u="heavy">
                <a:latin typeface="Calibri"/>
                <a:cs typeface="Calibri"/>
                <a:hlinkClick r:id="rId4"/>
              </a:rPr>
              <a:t>u</a:t>
            </a:r>
            <a:r>
              <a:rPr dirty="0" sz="2000" spc="5" u="heavy">
                <a:latin typeface="Calibri"/>
                <a:cs typeface="Calibri"/>
                <a:hlinkClick r:id="rId4"/>
              </a:rPr>
              <a:t>n</a:t>
            </a:r>
            <a:r>
              <a:rPr dirty="0" sz="2000" u="heavy">
                <a:latin typeface="Calibri"/>
                <a:cs typeface="Calibri"/>
                <a:hlinkClick r:id="rId4"/>
              </a:rPr>
              <a:t>can</a:t>
            </a:r>
            <a:r>
              <a:rPr dirty="0" sz="2000" spc="-30" u="heavy">
                <a:latin typeface="Calibri"/>
                <a:cs typeface="Calibri"/>
                <a:hlinkClick r:id="rId4"/>
              </a:rPr>
              <a:t> </a:t>
            </a:r>
            <a:r>
              <a:rPr dirty="0" sz="2000" u="heavy">
                <a:latin typeface="Calibri"/>
                <a:cs typeface="Calibri"/>
                <a:hlinkClick r:id="rId4"/>
              </a:rPr>
              <a:t>&amp;</a:t>
            </a:r>
            <a:r>
              <a:rPr dirty="0" sz="2000" spc="-10" u="heavy">
                <a:latin typeface="Calibri"/>
                <a:cs typeface="Calibri"/>
                <a:hlinkClick r:id="rId4"/>
              </a:rPr>
              <a:t> </a:t>
            </a:r>
            <a:r>
              <a:rPr dirty="0" sz="2000" u="heavy">
                <a:latin typeface="Calibri"/>
                <a:cs typeface="Calibri"/>
                <a:hlinkClick r:id="rId4"/>
              </a:rPr>
              <a:t>Mag</a:t>
            </a:r>
            <a:r>
              <a:rPr dirty="0" sz="2000" spc="-5" u="heavy">
                <a:latin typeface="Calibri"/>
                <a:cs typeface="Calibri"/>
                <a:hlinkClick r:id="rId4"/>
              </a:rPr>
              <a:t>n</a:t>
            </a:r>
            <a:r>
              <a:rPr dirty="0" sz="2000" spc="5" u="heavy">
                <a:latin typeface="Calibri"/>
                <a:cs typeface="Calibri"/>
                <a:hlinkClick r:id="rId4"/>
              </a:rPr>
              <a:t>u</a:t>
            </a:r>
            <a:r>
              <a:rPr dirty="0" sz="2000" spc="-5" u="heavy">
                <a:latin typeface="Calibri"/>
                <a:cs typeface="Calibri"/>
                <a:hlinkClick r:id="rId4"/>
              </a:rPr>
              <a:t>son,</a:t>
            </a:r>
            <a:r>
              <a:rPr dirty="0" sz="2000" spc="-30" u="heavy">
                <a:latin typeface="Calibri"/>
                <a:cs typeface="Calibri"/>
                <a:hlinkClick r:id="rId4"/>
              </a:rPr>
              <a:t> </a:t>
            </a:r>
            <a:r>
              <a:rPr dirty="0" sz="2000" u="heavy">
                <a:latin typeface="Calibri"/>
                <a:cs typeface="Calibri"/>
                <a:hlinkClick r:id="rId4"/>
              </a:rPr>
              <a:t>2</a:t>
            </a:r>
            <a:r>
              <a:rPr dirty="0" sz="2000" spc="5" u="heavy">
                <a:latin typeface="Calibri"/>
                <a:cs typeface="Calibri"/>
                <a:hlinkClick r:id="rId4"/>
              </a:rPr>
              <a:t>0</a:t>
            </a:r>
            <a:r>
              <a:rPr dirty="0" sz="2000" u="heavy">
                <a:latin typeface="Calibri"/>
                <a:cs typeface="Calibri"/>
                <a:hlinkClick r:id="rId4"/>
              </a:rPr>
              <a:t>1</a:t>
            </a:r>
            <a:r>
              <a:rPr dirty="0" sz="2000" spc="5" u="heavy">
                <a:latin typeface="Calibri"/>
                <a:cs typeface="Calibri"/>
                <a:hlinkClick r:id="rId4"/>
              </a:rPr>
              <a:t>1</a:t>
            </a:r>
            <a:r>
              <a:rPr dirty="0" sz="2000" u="heavy">
                <a:latin typeface="Calibri"/>
                <a:cs typeface="Calibri"/>
                <a:hlinkClick r:id="rId4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20294" y="4645405"/>
            <a:ext cx="3558540" cy="0"/>
          </a:xfrm>
          <a:custGeom>
            <a:avLst/>
            <a:gdLst/>
            <a:ahLst/>
            <a:cxnLst/>
            <a:rect l="l" t="t" r="r" b="b"/>
            <a:pathLst>
              <a:path w="3558540" h="0">
                <a:moveTo>
                  <a:pt x="0" y="0"/>
                </a:moveTo>
                <a:lnTo>
                  <a:pt x="3558539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638535" y="3308350"/>
            <a:ext cx="6009640" cy="299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" marR="111760">
              <a:lnSpc>
                <a:spcPct val="100000"/>
              </a:lnSpc>
            </a:pP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Th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brain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s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ne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w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parent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ergo</a:t>
            </a:r>
            <a:r>
              <a:rPr dirty="0" sz="2000" spc="-3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93838"/>
                </a:solidFill>
                <a:latin typeface="Calibri"/>
                <a:cs typeface="Calibri"/>
              </a:rPr>
              <a:t>majo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r</a:t>
            </a:r>
            <a:r>
              <a:rPr dirty="0" sz="2000" spc="-5" b="1">
                <a:solidFill>
                  <a:srgbClr val="393838"/>
                </a:solidFill>
                <a:latin typeface="Calibri"/>
                <a:cs typeface="Calibri"/>
              </a:rPr>
              <a:t> c</a:t>
            </a:r>
            <a:r>
              <a:rPr dirty="0" sz="2000" b="1">
                <a:solidFill>
                  <a:srgbClr val="393838"/>
                </a:solidFill>
                <a:latin typeface="Calibri"/>
                <a:cs typeface="Calibri"/>
              </a:rPr>
              <a:t>hange</a:t>
            </a:r>
            <a:r>
              <a:rPr dirty="0" sz="2000" spc="-5" b="1">
                <a:solidFill>
                  <a:srgbClr val="393838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.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 u="heavy">
                <a:latin typeface="Calibri"/>
                <a:cs typeface="Calibri"/>
                <a:hlinkClick r:id="rId5"/>
              </a:rPr>
              <a:t>(Ph</a:t>
            </a:r>
            <a:r>
              <a:rPr dirty="0" sz="2000" spc="5" u="heavy">
                <a:latin typeface="Calibri"/>
                <a:cs typeface="Calibri"/>
                <a:hlinkClick r:id="rId5"/>
              </a:rPr>
              <a:t>u</a:t>
            </a:r>
            <a:r>
              <a:rPr dirty="0" sz="2000" u="heavy">
                <a:latin typeface="Calibri"/>
                <a:cs typeface="Calibri"/>
                <a:hlinkClick r:id="rId5"/>
              </a:rPr>
              <a:t>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  <a:hlinkClick r:id="rId5"/>
              </a:rPr>
              <a:t>Erhart,</a:t>
            </a:r>
            <a:r>
              <a:rPr dirty="0" sz="2000" spc="-15">
                <a:latin typeface="Calibri"/>
                <a:cs typeface="Calibri"/>
                <a:hlinkClick r:id="rId5"/>
              </a:rPr>
              <a:t> </a:t>
            </a:r>
            <a:r>
              <a:rPr dirty="0" sz="2000">
                <a:latin typeface="Calibri"/>
                <a:cs typeface="Calibri"/>
                <a:hlinkClick r:id="rId5"/>
              </a:rPr>
              <a:t>Ki</a:t>
            </a:r>
            <a:r>
              <a:rPr dirty="0" sz="2000" spc="-10">
                <a:latin typeface="Calibri"/>
                <a:cs typeface="Calibri"/>
                <a:hlinkClick r:id="rId5"/>
              </a:rPr>
              <a:t>m</a:t>
            </a:r>
            <a:r>
              <a:rPr dirty="0" sz="2000">
                <a:latin typeface="Calibri"/>
                <a:cs typeface="Calibri"/>
                <a:hlinkClick r:id="rId5"/>
              </a:rPr>
              <a:t>,</a:t>
            </a:r>
            <a:r>
              <a:rPr dirty="0" sz="2000" spc="5">
                <a:latin typeface="Calibri"/>
                <a:cs typeface="Calibri"/>
                <a:hlinkClick r:id="rId5"/>
              </a:rPr>
              <a:t> </a:t>
            </a:r>
            <a:r>
              <a:rPr dirty="0" sz="2000">
                <a:latin typeface="Calibri"/>
                <a:cs typeface="Calibri"/>
                <a:hlinkClick r:id="rId5"/>
              </a:rPr>
              <a:t>&amp;</a:t>
            </a:r>
            <a:r>
              <a:rPr dirty="0" sz="2000" spc="-10">
                <a:latin typeface="Calibri"/>
                <a:cs typeface="Calibri"/>
                <a:hlinkClick r:id="rId5"/>
              </a:rPr>
              <a:t> </a:t>
            </a:r>
            <a:r>
              <a:rPr dirty="0" sz="2000">
                <a:latin typeface="Calibri"/>
                <a:cs typeface="Calibri"/>
                <a:hlinkClick r:id="rId5"/>
              </a:rPr>
              <a:t>Watamura,</a:t>
            </a:r>
            <a:r>
              <a:rPr dirty="0" sz="2000" spc="-10">
                <a:latin typeface="Calibri"/>
                <a:cs typeface="Calibri"/>
                <a:hlinkClick r:id="rId5"/>
              </a:rPr>
              <a:t> </a:t>
            </a:r>
            <a:r>
              <a:rPr dirty="0" sz="2000">
                <a:latin typeface="Calibri"/>
                <a:cs typeface="Calibri"/>
                <a:hlinkClick r:id="rId5"/>
              </a:rPr>
              <a:t>2020)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35"/>
              </a:spcBef>
            </a:pP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Pa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ents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w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th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healt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insuran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are</a:t>
            </a:r>
            <a:r>
              <a:rPr dirty="0" sz="2000" spc="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mo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e l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ke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y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see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k care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fo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their</a:t>
            </a:r>
            <a:r>
              <a:rPr dirty="0" sz="2000" spc="10">
                <a:solidFill>
                  <a:srgbClr val="39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393838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393838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393838"/>
                </a:solidFill>
                <a:latin typeface="Calibri"/>
                <a:cs typeface="Calibri"/>
              </a:rPr>
              <a:t>dren</a:t>
            </a:r>
            <a:r>
              <a:rPr dirty="0" sz="2000">
                <a:solidFill>
                  <a:srgbClr val="393838"/>
                </a:solidFill>
                <a:latin typeface="Calibri"/>
                <a:cs typeface="Calibri"/>
              </a:rPr>
              <a:t>. </a:t>
            </a:r>
            <a:r>
              <a:rPr dirty="0" sz="2000" spc="-5">
                <a:latin typeface="Calibri"/>
                <a:cs typeface="Calibri"/>
                <a:hlinkClick r:id="rId6"/>
              </a:rPr>
              <a:t>(</a:t>
            </a:r>
            <a:r>
              <a:rPr dirty="0" sz="2000" spc="5">
                <a:latin typeface="Calibri"/>
                <a:cs typeface="Calibri"/>
                <a:hlinkClick r:id="rId6"/>
              </a:rPr>
              <a:t>R</a:t>
            </a:r>
            <a:r>
              <a:rPr dirty="0" sz="2000" spc="-5">
                <a:latin typeface="Calibri"/>
                <a:cs typeface="Calibri"/>
                <a:hlinkClick r:id="rId6"/>
              </a:rPr>
              <a:t>osen</a:t>
            </a:r>
            <a:r>
              <a:rPr dirty="0" sz="2000" spc="10">
                <a:latin typeface="Calibri"/>
                <a:cs typeface="Calibri"/>
                <a:hlinkClick r:id="rId6"/>
              </a:rPr>
              <a:t>b</a:t>
            </a:r>
            <a:r>
              <a:rPr dirty="0" sz="2000">
                <a:latin typeface="Calibri"/>
                <a:cs typeface="Calibri"/>
                <a:hlinkClick r:id="rId6"/>
              </a:rPr>
              <a:t>a</a:t>
            </a:r>
            <a:r>
              <a:rPr dirty="0" sz="2000" spc="5">
                <a:latin typeface="Calibri"/>
                <a:cs typeface="Calibri"/>
                <a:hlinkClick r:id="rId6"/>
              </a:rPr>
              <a:t>u</a:t>
            </a:r>
            <a:r>
              <a:rPr dirty="0" sz="2000">
                <a:latin typeface="Calibri"/>
                <a:cs typeface="Calibri"/>
                <a:hlinkClick r:id="rId6"/>
              </a:rPr>
              <a:t>m</a:t>
            </a:r>
            <a:r>
              <a:rPr dirty="0" sz="2000" spc="-15">
                <a:latin typeface="Calibri"/>
                <a:cs typeface="Calibri"/>
                <a:hlinkClick r:id="rId6"/>
              </a:rPr>
              <a:t> </a:t>
            </a:r>
            <a:r>
              <a:rPr dirty="0" sz="2000">
                <a:latin typeface="Calibri"/>
                <a:cs typeface="Calibri"/>
                <a:hlinkClick r:id="rId6"/>
              </a:rPr>
              <a:t>&amp; W</a:t>
            </a:r>
            <a:r>
              <a:rPr dirty="0" sz="2000" spc="5">
                <a:latin typeface="Calibri"/>
                <a:cs typeface="Calibri"/>
                <a:hlinkClick r:id="rId6"/>
              </a:rPr>
              <a:t>h</a:t>
            </a:r>
            <a:r>
              <a:rPr dirty="0" sz="2000">
                <a:latin typeface="Calibri"/>
                <a:cs typeface="Calibri"/>
                <a:hlinkClick r:id="rId6"/>
              </a:rPr>
              <a:t>itt</a:t>
            </a:r>
            <a:r>
              <a:rPr dirty="0" sz="2000" spc="-10">
                <a:latin typeface="Calibri"/>
                <a:cs typeface="Calibri"/>
                <a:hlinkClick r:id="rId6"/>
              </a:rPr>
              <a:t>i</a:t>
            </a:r>
            <a:r>
              <a:rPr dirty="0" sz="2000">
                <a:latin typeface="Calibri"/>
                <a:cs typeface="Calibri"/>
                <a:hlinkClick r:id="rId6"/>
              </a:rPr>
              <a:t>ngton,</a:t>
            </a:r>
            <a:r>
              <a:rPr dirty="0" sz="2000" spc="-30">
                <a:latin typeface="Calibri"/>
                <a:cs typeface="Calibri"/>
                <a:hlinkClick r:id="rId6"/>
              </a:rPr>
              <a:t> </a:t>
            </a:r>
            <a:r>
              <a:rPr dirty="0" sz="2000">
                <a:latin typeface="Calibri"/>
                <a:cs typeface="Calibri"/>
                <a:hlinkClick r:id="rId6"/>
              </a:rPr>
              <a:t>2007)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36322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edictable, monthly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-5">
                <a:latin typeface="Calibri"/>
                <a:cs typeface="Calibri"/>
              </a:rPr>
              <a:t>ditiona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cash aid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</a:t>
            </a:r>
            <a:r>
              <a:rPr dirty="0" sz="2000" spc="-5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lo</a:t>
            </a:r>
            <a:r>
              <a:rPr dirty="0" sz="2000" spc="-15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income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fam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increase infant</a:t>
            </a:r>
            <a:r>
              <a:rPr dirty="0" sz="2000" spc="-5">
                <a:latin typeface="Calibri"/>
                <a:cs typeface="Calibri"/>
              </a:rPr>
              <a:t> brai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activ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ty.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 u="heavy">
                <a:latin typeface="Calibri"/>
                <a:cs typeface="Calibri"/>
                <a:hlinkClick r:id="rId7"/>
              </a:rPr>
              <a:t>(Tro</a:t>
            </a:r>
            <a:r>
              <a:rPr dirty="0" sz="2000" spc="-10" u="heavy">
                <a:latin typeface="Calibri"/>
                <a:cs typeface="Calibri"/>
                <a:hlinkClick r:id="rId7"/>
              </a:rPr>
              <a:t>l</a:t>
            </a:r>
            <a:r>
              <a:rPr dirty="0" sz="2000" u="heavy">
                <a:latin typeface="Calibri"/>
                <a:cs typeface="Calibri"/>
                <a:hlinkClick r:id="rId7"/>
              </a:rPr>
              <a:t>l</a:t>
            </a:r>
            <a:r>
              <a:rPr dirty="0" sz="2000" spc="-10" u="heavy">
                <a:latin typeface="Calibri"/>
                <a:cs typeface="Calibri"/>
                <a:hlinkClick r:id="rId7"/>
              </a:rPr>
              <a:t>e</a:t>
            </a:r>
            <a:r>
              <a:rPr dirty="0" sz="2000" spc="-5" u="heavy">
                <a:latin typeface="Calibri"/>
                <a:cs typeface="Calibri"/>
                <a:hlinkClick r:id="rId7"/>
              </a:rPr>
              <a:t>r-</a:t>
            </a:r>
            <a:r>
              <a:rPr dirty="0" sz="2000" u="heavy">
                <a:latin typeface="Calibri"/>
                <a:cs typeface="Calibri"/>
                <a:hlinkClick r:id="rId7"/>
              </a:rPr>
              <a:t>Renfree</a:t>
            </a:r>
            <a:r>
              <a:rPr dirty="0" sz="2000" spc="15" u="heavy">
                <a:latin typeface="Calibri"/>
                <a:cs typeface="Calibri"/>
                <a:hlinkClick r:id="rId7"/>
              </a:rPr>
              <a:t> </a:t>
            </a:r>
            <a:r>
              <a:rPr dirty="0" sz="2000" u="heavy">
                <a:latin typeface="Calibri"/>
                <a:cs typeface="Calibri"/>
                <a:hlinkClick r:id="rId7"/>
              </a:rPr>
              <a:t>et</a:t>
            </a:r>
            <a:r>
              <a:rPr dirty="0" sz="2000" spc="-5" u="heavy">
                <a:latin typeface="Calibri"/>
                <a:cs typeface="Calibri"/>
                <a:hlinkClick r:id="rId7"/>
              </a:rPr>
              <a:t> </a:t>
            </a:r>
            <a:r>
              <a:rPr dirty="0" sz="2000" u="heavy">
                <a:latin typeface="Calibri"/>
                <a:cs typeface="Calibri"/>
                <a:hlinkClick r:id="rId7"/>
              </a:rPr>
              <a:t>al. 202</a:t>
            </a:r>
            <a:r>
              <a:rPr dirty="0" sz="2000" spc="5" u="heavy">
                <a:latin typeface="Calibri"/>
                <a:cs typeface="Calibri"/>
                <a:hlinkClick r:id="rId7"/>
              </a:rPr>
              <a:t>2</a:t>
            </a:r>
            <a:r>
              <a:rPr dirty="0" sz="2000" u="heavy">
                <a:latin typeface="Calibri"/>
                <a:cs typeface="Calibri"/>
                <a:hlinkClick r:id="rId7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3287267"/>
            <a:ext cx="1316990" cy="1323340"/>
          </a:xfrm>
          <a:custGeom>
            <a:avLst/>
            <a:gdLst/>
            <a:ahLst/>
            <a:cxnLst/>
            <a:rect l="l" t="t" r="r" b="b"/>
            <a:pathLst>
              <a:path w="1316989" h="1323339">
                <a:moveTo>
                  <a:pt x="658368" y="0"/>
                </a:moveTo>
                <a:lnTo>
                  <a:pt x="604303" y="2424"/>
                </a:lnTo>
                <a:lnTo>
                  <a:pt x="551455" y="9089"/>
                </a:lnTo>
                <a:lnTo>
                  <a:pt x="499991" y="19827"/>
                </a:lnTo>
                <a:lnTo>
                  <a:pt x="450079" y="34466"/>
                </a:lnTo>
                <a:lnTo>
                  <a:pt x="401889" y="52839"/>
                </a:lnTo>
                <a:lnTo>
                  <a:pt x="355588" y="74777"/>
                </a:lnTo>
                <a:lnTo>
                  <a:pt x="311344" y="100109"/>
                </a:lnTo>
                <a:lnTo>
                  <a:pt x="269327" y="128668"/>
                </a:lnTo>
                <a:lnTo>
                  <a:pt x="229703" y="160283"/>
                </a:lnTo>
                <a:lnTo>
                  <a:pt x="192643" y="194786"/>
                </a:lnTo>
                <a:lnTo>
                  <a:pt x="158313" y="232007"/>
                </a:lnTo>
                <a:lnTo>
                  <a:pt x="126882" y="271777"/>
                </a:lnTo>
                <a:lnTo>
                  <a:pt x="98518" y="313928"/>
                </a:lnTo>
                <a:lnTo>
                  <a:pt x="73390" y="358290"/>
                </a:lnTo>
                <a:lnTo>
                  <a:pt x="51667" y="404693"/>
                </a:lnTo>
                <a:lnTo>
                  <a:pt x="33515" y="452969"/>
                </a:lnTo>
                <a:lnTo>
                  <a:pt x="19105" y="502948"/>
                </a:lnTo>
                <a:lnTo>
                  <a:pt x="8603" y="554462"/>
                </a:lnTo>
                <a:lnTo>
                  <a:pt x="2178" y="607341"/>
                </a:lnTo>
                <a:lnTo>
                  <a:pt x="0" y="661415"/>
                </a:lnTo>
                <a:lnTo>
                  <a:pt x="2178" y="715490"/>
                </a:lnTo>
                <a:lnTo>
                  <a:pt x="8603" y="768369"/>
                </a:lnTo>
                <a:lnTo>
                  <a:pt x="19105" y="819883"/>
                </a:lnTo>
                <a:lnTo>
                  <a:pt x="33515" y="869862"/>
                </a:lnTo>
                <a:lnTo>
                  <a:pt x="51667" y="918138"/>
                </a:lnTo>
                <a:lnTo>
                  <a:pt x="73390" y="964541"/>
                </a:lnTo>
                <a:lnTo>
                  <a:pt x="98518" y="1008903"/>
                </a:lnTo>
                <a:lnTo>
                  <a:pt x="126882" y="1051054"/>
                </a:lnTo>
                <a:lnTo>
                  <a:pt x="158313" y="1090824"/>
                </a:lnTo>
                <a:lnTo>
                  <a:pt x="192643" y="1128045"/>
                </a:lnTo>
                <a:lnTo>
                  <a:pt x="229703" y="1162548"/>
                </a:lnTo>
                <a:lnTo>
                  <a:pt x="269327" y="1194163"/>
                </a:lnTo>
                <a:lnTo>
                  <a:pt x="311344" y="1222722"/>
                </a:lnTo>
                <a:lnTo>
                  <a:pt x="355588" y="1248054"/>
                </a:lnTo>
                <a:lnTo>
                  <a:pt x="401889" y="1269992"/>
                </a:lnTo>
                <a:lnTo>
                  <a:pt x="450079" y="1288365"/>
                </a:lnTo>
                <a:lnTo>
                  <a:pt x="499991" y="1303004"/>
                </a:lnTo>
                <a:lnTo>
                  <a:pt x="551455" y="1313742"/>
                </a:lnTo>
                <a:lnTo>
                  <a:pt x="604303" y="1320407"/>
                </a:lnTo>
                <a:lnTo>
                  <a:pt x="658368" y="1322831"/>
                </a:lnTo>
                <a:lnTo>
                  <a:pt x="712432" y="1320407"/>
                </a:lnTo>
                <a:lnTo>
                  <a:pt x="765280" y="1313742"/>
                </a:lnTo>
                <a:lnTo>
                  <a:pt x="816744" y="1303004"/>
                </a:lnTo>
                <a:lnTo>
                  <a:pt x="866656" y="1288365"/>
                </a:lnTo>
                <a:lnTo>
                  <a:pt x="914846" y="1269992"/>
                </a:lnTo>
                <a:lnTo>
                  <a:pt x="961147" y="1248054"/>
                </a:lnTo>
                <a:lnTo>
                  <a:pt x="1005391" y="1222722"/>
                </a:lnTo>
                <a:lnTo>
                  <a:pt x="1047408" y="1194163"/>
                </a:lnTo>
                <a:lnTo>
                  <a:pt x="1087032" y="1162548"/>
                </a:lnTo>
                <a:lnTo>
                  <a:pt x="1124092" y="1128045"/>
                </a:lnTo>
                <a:lnTo>
                  <a:pt x="1158422" y="1090824"/>
                </a:lnTo>
                <a:lnTo>
                  <a:pt x="1189853" y="1051054"/>
                </a:lnTo>
                <a:lnTo>
                  <a:pt x="1218217" y="1008903"/>
                </a:lnTo>
                <a:lnTo>
                  <a:pt x="1243345" y="964541"/>
                </a:lnTo>
                <a:lnTo>
                  <a:pt x="1265068" y="918138"/>
                </a:lnTo>
                <a:lnTo>
                  <a:pt x="1283220" y="869862"/>
                </a:lnTo>
                <a:lnTo>
                  <a:pt x="1297630" y="819883"/>
                </a:lnTo>
                <a:lnTo>
                  <a:pt x="1308132" y="768369"/>
                </a:lnTo>
                <a:lnTo>
                  <a:pt x="1314557" y="715490"/>
                </a:lnTo>
                <a:lnTo>
                  <a:pt x="1316736" y="661415"/>
                </a:lnTo>
                <a:lnTo>
                  <a:pt x="1314557" y="607341"/>
                </a:lnTo>
                <a:lnTo>
                  <a:pt x="1308132" y="554462"/>
                </a:lnTo>
                <a:lnTo>
                  <a:pt x="1297630" y="502948"/>
                </a:lnTo>
                <a:lnTo>
                  <a:pt x="1283220" y="452969"/>
                </a:lnTo>
                <a:lnTo>
                  <a:pt x="1265068" y="404693"/>
                </a:lnTo>
                <a:lnTo>
                  <a:pt x="1243345" y="358290"/>
                </a:lnTo>
                <a:lnTo>
                  <a:pt x="1218217" y="313928"/>
                </a:lnTo>
                <a:lnTo>
                  <a:pt x="1189853" y="271777"/>
                </a:lnTo>
                <a:lnTo>
                  <a:pt x="1158422" y="232007"/>
                </a:lnTo>
                <a:lnTo>
                  <a:pt x="1124092" y="194786"/>
                </a:lnTo>
                <a:lnTo>
                  <a:pt x="1087032" y="160283"/>
                </a:lnTo>
                <a:lnTo>
                  <a:pt x="1047408" y="128668"/>
                </a:lnTo>
                <a:lnTo>
                  <a:pt x="1005391" y="100109"/>
                </a:lnTo>
                <a:lnTo>
                  <a:pt x="961147" y="74777"/>
                </a:lnTo>
                <a:lnTo>
                  <a:pt x="914846" y="52839"/>
                </a:lnTo>
                <a:lnTo>
                  <a:pt x="866656" y="34466"/>
                </a:lnTo>
                <a:lnTo>
                  <a:pt x="816744" y="19827"/>
                </a:lnTo>
                <a:lnTo>
                  <a:pt x="765280" y="9089"/>
                </a:lnTo>
                <a:lnTo>
                  <a:pt x="712432" y="2424"/>
                </a:lnTo>
                <a:lnTo>
                  <a:pt x="658368" y="0"/>
                </a:lnTo>
                <a:close/>
              </a:path>
            </a:pathLst>
          </a:custGeom>
          <a:solidFill>
            <a:srgbClr val="FFDE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28700" y="5311140"/>
            <a:ext cx="1316990" cy="1323340"/>
          </a:xfrm>
          <a:custGeom>
            <a:avLst/>
            <a:gdLst/>
            <a:ahLst/>
            <a:cxnLst/>
            <a:rect l="l" t="t" r="r" b="b"/>
            <a:pathLst>
              <a:path w="1316989" h="1323340">
                <a:moveTo>
                  <a:pt x="658368" y="0"/>
                </a:moveTo>
                <a:lnTo>
                  <a:pt x="604303" y="2424"/>
                </a:lnTo>
                <a:lnTo>
                  <a:pt x="551455" y="9089"/>
                </a:lnTo>
                <a:lnTo>
                  <a:pt x="499991" y="19827"/>
                </a:lnTo>
                <a:lnTo>
                  <a:pt x="450079" y="34466"/>
                </a:lnTo>
                <a:lnTo>
                  <a:pt x="401889" y="52839"/>
                </a:lnTo>
                <a:lnTo>
                  <a:pt x="355588" y="74777"/>
                </a:lnTo>
                <a:lnTo>
                  <a:pt x="311344" y="100109"/>
                </a:lnTo>
                <a:lnTo>
                  <a:pt x="269327" y="128668"/>
                </a:lnTo>
                <a:lnTo>
                  <a:pt x="229703" y="160283"/>
                </a:lnTo>
                <a:lnTo>
                  <a:pt x="192643" y="194786"/>
                </a:lnTo>
                <a:lnTo>
                  <a:pt x="158313" y="232007"/>
                </a:lnTo>
                <a:lnTo>
                  <a:pt x="126882" y="271777"/>
                </a:lnTo>
                <a:lnTo>
                  <a:pt x="98518" y="313928"/>
                </a:lnTo>
                <a:lnTo>
                  <a:pt x="73390" y="358290"/>
                </a:lnTo>
                <a:lnTo>
                  <a:pt x="51667" y="404693"/>
                </a:lnTo>
                <a:lnTo>
                  <a:pt x="33515" y="452969"/>
                </a:lnTo>
                <a:lnTo>
                  <a:pt x="19105" y="502948"/>
                </a:lnTo>
                <a:lnTo>
                  <a:pt x="8603" y="554462"/>
                </a:lnTo>
                <a:lnTo>
                  <a:pt x="2178" y="607341"/>
                </a:lnTo>
                <a:lnTo>
                  <a:pt x="0" y="661415"/>
                </a:lnTo>
                <a:lnTo>
                  <a:pt x="2178" y="715490"/>
                </a:lnTo>
                <a:lnTo>
                  <a:pt x="8603" y="768369"/>
                </a:lnTo>
                <a:lnTo>
                  <a:pt x="19105" y="819883"/>
                </a:lnTo>
                <a:lnTo>
                  <a:pt x="33515" y="869862"/>
                </a:lnTo>
                <a:lnTo>
                  <a:pt x="51667" y="918138"/>
                </a:lnTo>
                <a:lnTo>
                  <a:pt x="73390" y="964541"/>
                </a:lnTo>
                <a:lnTo>
                  <a:pt x="98518" y="1008903"/>
                </a:lnTo>
                <a:lnTo>
                  <a:pt x="126882" y="1051054"/>
                </a:lnTo>
                <a:lnTo>
                  <a:pt x="158313" y="1090824"/>
                </a:lnTo>
                <a:lnTo>
                  <a:pt x="192643" y="1128045"/>
                </a:lnTo>
                <a:lnTo>
                  <a:pt x="229703" y="1162548"/>
                </a:lnTo>
                <a:lnTo>
                  <a:pt x="269327" y="1194163"/>
                </a:lnTo>
                <a:lnTo>
                  <a:pt x="311344" y="1222722"/>
                </a:lnTo>
                <a:lnTo>
                  <a:pt x="355588" y="1248054"/>
                </a:lnTo>
                <a:lnTo>
                  <a:pt x="401889" y="1269992"/>
                </a:lnTo>
                <a:lnTo>
                  <a:pt x="450079" y="1288365"/>
                </a:lnTo>
                <a:lnTo>
                  <a:pt x="499991" y="1303004"/>
                </a:lnTo>
                <a:lnTo>
                  <a:pt x="551455" y="1313742"/>
                </a:lnTo>
                <a:lnTo>
                  <a:pt x="604303" y="1320407"/>
                </a:lnTo>
                <a:lnTo>
                  <a:pt x="658368" y="1322832"/>
                </a:lnTo>
                <a:lnTo>
                  <a:pt x="712432" y="1320407"/>
                </a:lnTo>
                <a:lnTo>
                  <a:pt x="765280" y="1313742"/>
                </a:lnTo>
                <a:lnTo>
                  <a:pt x="816744" y="1303004"/>
                </a:lnTo>
                <a:lnTo>
                  <a:pt x="866656" y="1288365"/>
                </a:lnTo>
                <a:lnTo>
                  <a:pt x="914846" y="1269992"/>
                </a:lnTo>
                <a:lnTo>
                  <a:pt x="961147" y="1248054"/>
                </a:lnTo>
                <a:lnTo>
                  <a:pt x="1005391" y="1222722"/>
                </a:lnTo>
                <a:lnTo>
                  <a:pt x="1047408" y="1194163"/>
                </a:lnTo>
                <a:lnTo>
                  <a:pt x="1087032" y="1162548"/>
                </a:lnTo>
                <a:lnTo>
                  <a:pt x="1124092" y="1128045"/>
                </a:lnTo>
                <a:lnTo>
                  <a:pt x="1158422" y="1090824"/>
                </a:lnTo>
                <a:lnTo>
                  <a:pt x="1189853" y="1051054"/>
                </a:lnTo>
                <a:lnTo>
                  <a:pt x="1218217" y="1008903"/>
                </a:lnTo>
                <a:lnTo>
                  <a:pt x="1243345" y="964541"/>
                </a:lnTo>
                <a:lnTo>
                  <a:pt x="1265068" y="918138"/>
                </a:lnTo>
                <a:lnTo>
                  <a:pt x="1283220" y="869862"/>
                </a:lnTo>
                <a:lnTo>
                  <a:pt x="1297630" y="819883"/>
                </a:lnTo>
                <a:lnTo>
                  <a:pt x="1308132" y="768369"/>
                </a:lnTo>
                <a:lnTo>
                  <a:pt x="1314557" y="715490"/>
                </a:lnTo>
                <a:lnTo>
                  <a:pt x="1316736" y="661415"/>
                </a:lnTo>
                <a:lnTo>
                  <a:pt x="1314557" y="607341"/>
                </a:lnTo>
                <a:lnTo>
                  <a:pt x="1308132" y="554462"/>
                </a:lnTo>
                <a:lnTo>
                  <a:pt x="1297630" y="502948"/>
                </a:lnTo>
                <a:lnTo>
                  <a:pt x="1283220" y="452969"/>
                </a:lnTo>
                <a:lnTo>
                  <a:pt x="1265068" y="404693"/>
                </a:lnTo>
                <a:lnTo>
                  <a:pt x="1243345" y="358290"/>
                </a:lnTo>
                <a:lnTo>
                  <a:pt x="1218217" y="313928"/>
                </a:lnTo>
                <a:lnTo>
                  <a:pt x="1189853" y="271777"/>
                </a:lnTo>
                <a:lnTo>
                  <a:pt x="1158422" y="232007"/>
                </a:lnTo>
                <a:lnTo>
                  <a:pt x="1124092" y="194786"/>
                </a:lnTo>
                <a:lnTo>
                  <a:pt x="1087032" y="160283"/>
                </a:lnTo>
                <a:lnTo>
                  <a:pt x="1047408" y="128668"/>
                </a:lnTo>
                <a:lnTo>
                  <a:pt x="1005391" y="100109"/>
                </a:lnTo>
                <a:lnTo>
                  <a:pt x="961147" y="74777"/>
                </a:lnTo>
                <a:lnTo>
                  <a:pt x="914846" y="52839"/>
                </a:lnTo>
                <a:lnTo>
                  <a:pt x="866656" y="34466"/>
                </a:lnTo>
                <a:lnTo>
                  <a:pt x="816744" y="19827"/>
                </a:lnTo>
                <a:lnTo>
                  <a:pt x="765280" y="9089"/>
                </a:lnTo>
                <a:lnTo>
                  <a:pt x="712432" y="2424"/>
                </a:lnTo>
                <a:lnTo>
                  <a:pt x="658368" y="0"/>
                </a:lnTo>
                <a:close/>
              </a:path>
            </a:pathLst>
          </a:custGeom>
          <a:solidFill>
            <a:srgbClr val="F18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1955" y="3307079"/>
            <a:ext cx="1030224" cy="1129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9283" y="5588508"/>
            <a:ext cx="1115567" cy="7680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44000" y="3232404"/>
            <a:ext cx="1316990" cy="1323340"/>
          </a:xfrm>
          <a:custGeom>
            <a:avLst/>
            <a:gdLst/>
            <a:ahLst/>
            <a:cxnLst/>
            <a:rect l="l" t="t" r="r" b="b"/>
            <a:pathLst>
              <a:path w="1316990" h="1323339">
                <a:moveTo>
                  <a:pt x="658368" y="0"/>
                </a:moveTo>
                <a:lnTo>
                  <a:pt x="604303" y="2424"/>
                </a:lnTo>
                <a:lnTo>
                  <a:pt x="551455" y="9089"/>
                </a:lnTo>
                <a:lnTo>
                  <a:pt x="499991" y="19827"/>
                </a:lnTo>
                <a:lnTo>
                  <a:pt x="450079" y="34466"/>
                </a:lnTo>
                <a:lnTo>
                  <a:pt x="401889" y="52839"/>
                </a:lnTo>
                <a:lnTo>
                  <a:pt x="355588" y="74777"/>
                </a:lnTo>
                <a:lnTo>
                  <a:pt x="311344" y="100109"/>
                </a:lnTo>
                <a:lnTo>
                  <a:pt x="269327" y="128668"/>
                </a:lnTo>
                <a:lnTo>
                  <a:pt x="229703" y="160283"/>
                </a:lnTo>
                <a:lnTo>
                  <a:pt x="192643" y="194786"/>
                </a:lnTo>
                <a:lnTo>
                  <a:pt x="158313" y="232007"/>
                </a:lnTo>
                <a:lnTo>
                  <a:pt x="126882" y="271777"/>
                </a:lnTo>
                <a:lnTo>
                  <a:pt x="98518" y="313928"/>
                </a:lnTo>
                <a:lnTo>
                  <a:pt x="73390" y="358290"/>
                </a:lnTo>
                <a:lnTo>
                  <a:pt x="51667" y="404693"/>
                </a:lnTo>
                <a:lnTo>
                  <a:pt x="33515" y="452969"/>
                </a:lnTo>
                <a:lnTo>
                  <a:pt x="19105" y="502948"/>
                </a:lnTo>
                <a:lnTo>
                  <a:pt x="8603" y="554462"/>
                </a:lnTo>
                <a:lnTo>
                  <a:pt x="2178" y="607341"/>
                </a:lnTo>
                <a:lnTo>
                  <a:pt x="0" y="661416"/>
                </a:lnTo>
                <a:lnTo>
                  <a:pt x="2178" y="715490"/>
                </a:lnTo>
                <a:lnTo>
                  <a:pt x="8603" y="768369"/>
                </a:lnTo>
                <a:lnTo>
                  <a:pt x="19105" y="819883"/>
                </a:lnTo>
                <a:lnTo>
                  <a:pt x="33515" y="869862"/>
                </a:lnTo>
                <a:lnTo>
                  <a:pt x="51667" y="918138"/>
                </a:lnTo>
                <a:lnTo>
                  <a:pt x="73390" y="964541"/>
                </a:lnTo>
                <a:lnTo>
                  <a:pt x="98518" y="1008903"/>
                </a:lnTo>
                <a:lnTo>
                  <a:pt x="126882" y="1051054"/>
                </a:lnTo>
                <a:lnTo>
                  <a:pt x="158313" y="1090824"/>
                </a:lnTo>
                <a:lnTo>
                  <a:pt x="192643" y="1128045"/>
                </a:lnTo>
                <a:lnTo>
                  <a:pt x="229703" y="1162548"/>
                </a:lnTo>
                <a:lnTo>
                  <a:pt x="269327" y="1194163"/>
                </a:lnTo>
                <a:lnTo>
                  <a:pt x="311344" y="1222722"/>
                </a:lnTo>
                <a:lnTo>
                  <a:pt x="355588" y="1248054"/>
                </a:lnTo>
                <a:lnTo>
                  <a:pt x="401889" y="1269992"/>
                </a:lnTo>
                <a:lnTo>
                  <a:pt x="450079" y="1288365"/>
                </a:lnTo>
                <a:lnTo>
                  <a:pt x="499991" y="1303004"/>
                </a:lnTo>
                <a:lnTo>
                  <a:pt x="551455" y="1313742"/>
                </a:lnTo>
                <a:lnTo>
                  <a:pt x="604303" y="1320407"/>
                </a:lnTo>
                <a:lnTo>
                  <a:pt x="658368" y="1322832"/>
                </a:lnTo>
                <a:lnTo>
                  <a:pt x="712432" y="1320407"/>
                </a:lnTo>
                <a:lnTo>
                  <a:pt x="765280" y="1313742"/>
                </a:lnTo>
                <a:lnTo>
                  <a:pt x="816744" y="1303004"/>
                </a:lnTo>
                <a:lnTo>
                  <a:pt x="866656" y="1288365"/>
                </a:lnTo>
                <a:lnTo>
                  <a:pt x="914846" y="1269992"/>
                </a:lnTo>
                <a:lnTo>
                  <a:pt x="961147" y="1248054"/>
                </a:lnTo>
                <a:lnTo>
                  <a:pt x="1005391" y="1222722"/>
                </a:lnTo>
                <a:lnTo>
                  <a:pt x="1047408" y="1194163"/>
                </a:lnTo>
                <a:lnTo>
                  <a:pt x="1087032" y="1162548"/>
                </a:lnTo>
                <a:lnTo>
                  <a:pt x="1124092" y="1128045"/>
                </a:lnTo>
                <a:lnTo>
                  <a:pt x="1158422" y="1090824"/>
                </a:lnTo>
                <a:lnTo>
                  <a:pt x="1189853" y="1051054"/>
                </a:lnTo>
                <a:lnTo>
                  <a:pt x="1218217" y="1008903"/>
                </a:lnTo>
                <a:lnTo>
                  <a:pt x="1243345" y="964541"/>
                </a:lnTo>
                <a:lnTo>
                  <a:pt x="1265068" y="918138"/>
                </a:lnTo>
                <a:lnTo>
                  <a:pt x="1283220" y="869862"/>
                </a:lnTo>
                <a:lnTo>
                  <a:pt x="1297630" y="819883"/>
                </a:lnTo>
                <a:lnTo>
                  <a:pt x="1308132" y="768369"/>
                </a:lnTo>
                <a:lnTo>
                  <a:pt x="1314557" y="715490"/>
                </a:lnTo>
                <a:lnTo>
                  <a:pt x="1316735" y="661416"/>
                </a:lnTo>
                <a:lnTo>
                  <a:pt x="1314557" y="607341"/>
                </a:lnTo>
                <a:lnTo>
                  <a:pt x="1308132" y="554462"/>
                </a:lnTo>
                <a:lnTo>
                  <a:pt x="1297630" y="502948"/>
                </a:lnTo>
                <a:lnTo>
                  <a:pt x="1283220" y="452969"/>
                </a:lnTo>
                <a:lnTo>
                  <a:pt x="1265068" y="404693"/>
                </a:lnTo>
                <a:lnTo>
                  <a:pt x="1243345" y="358290"/>
                </a:lnTo>
                <a:lnTo>
                  <a:pt x="1218217" y="313928"/>
                </a:lnTo>
                <a:lnTo>
                  <a:pt x="1189853" y="271777"/>
                </a:lnTo>
                <a:lnTo>
                  <a:pt x="1158422" y="232007"/>
                </a:lnTo>
                <a:lnTo>
                  <a:pt x="1124092" y="194786"/>
                </a:lnTo>
                <a:lnTo>
                  <a:pt x="1087032" y="160283"/>
                </a:lnTo>
                <a:lnTo>
                  <a:pt x="1047408" y="128668"/>
                </a:lnTo>
                <a:lnTo>
                  <a:pt x="1005391" y="100109"/>
                </a:lnTo>
                <a:lnTo>
                  <a:pt x="961147" y="74777"/>
                </a:lnTo>
                <a:lnTo>
                  <a:pt x="914846" y="52839"/>
                </a:lnTo>
                <a:lnTo>
                  <a:pt x="866656" y="34466"/>
                </a:lnTo>
                <a:lnTo>
                  <a:pt x="816744" y="19827"/>
                </a:lnTo>
                <a:lnTo>
                  <a:pt x="765280" y="9089"/>
                </a:lnTo>
                <a:lnTo>
                  <a:pt x="712432" y="2424"/>
                </a:lnTo>
                <a:lnTo>
                  <a:pt x="658368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44000" y="5335523"/>
            <a:ext cx="1316990" cy="1321435"/>
          </a:xfrm>
          <a:custGeom>
            <a:avLst/>
            <a:gdLst/>
            <a:ahLst/>
            <a:cxnLst/>
            <a:rect l="l" t="t" r="r" b="b"/>
            <a:pathLst>
              <a:path w="1316990" h="1321434">
                <a:moveTo>
                  <a:pt x="658368" y="0"/>
                </a:moveTo>
                <a:lnTo>
                  <a:pt x="604303" y="2421"/>
                </a:lnTo>
                <a:lnTo>
                  <a:pt x="551455" y="9078"/>
                </a:lnTo>
                <a:lnTo>
                  <a:pt x="499991" y="19802"/>
                </a:lnTo>
                <a:lnTo>
                  <a:pt x="450079" y="34424"/>
                </a:lnTo>
                <a:lnTo>
                  <a:pt x="401889" y="52774"/>
                </a:lnTo>
                <a:lnTo>
                  <a:pt x="355588" y="74684"/>
                </a:lnTo>
                <a:lnTo>
                  <a:pt x="311344" y="99986"/>
                </a:lnTo>
                <a:lnTo>
                  <a:pt x="269327" y="128509"/>
                </a:lnTo>
                <a:lnTo>
                  <a:pt x="229703" y="160086"/>
                </a:lnTo>
                <a:lnTo>
                  <a:pt x="192643" y="194548"/>
                </a:lnTo>
                <a:lnTo>
                  <a:pt x="158313" y="231725"/>
                </a:lnTo>
                <a:lnTo>
                  <a:pt x="126882" y="271448"/>
                </a:lnTo>
                <a:lnTo>
                  <a:pt x="98518" y="313550"/>
                </a:lnTo>
                <a:lnTo>
                  <a:pt x="73390" y="357860"/>
                </a:lnTo>
                <a:lnTo>
                  <a:pt x="51667" y="404211"/>
                </a:lnTo>
                <a:lnTo>
                  <a:pt x="33515" y="452432"/>
                </a:lnTo>
                <a:lnTo>
                  <a:pt x="19105" y="502356"/>
                </a:lnTo>
                <a:lnTo>
                  <a:pt x="8603" y="553814"/>
                </a:lnTo>
                <a:lnTo>
                  <a:pt x="2178" y="606636"/>
                </a:lnTo>
                <a:lnTo>
                  <a:pt x="0" y="660653"/>
                </a:lnTo>
                <a:lnTo>
                  <a:pt x="2178" y="714671"/>
                </a:lnTo>
                <a:lnTo>
                  <a:pt x="8603" y="767493"/>
                </a:lnTo>
                <a:lnTo>
                  <a:pt x="19105" y="818951"/>
                </a:lnTo>
                <a:lnTo>
                  <a:pt x="33515" y="868875"/>
                </a:lnTo>
                <a:lnTo>
                  <a:pt x="51667" y="917096"/>
                </a:lnTo>
                <a:lnTo>
                  <a:pt x="73390" y="963447"/>
                </a:lnTo>
                <a:lnTo>
                  <a:pt x="98518" y="1007757"/>
                </a:lnTo>
                <a:lnTo>
                  <a:pt x="126882" y="1049859"/>
                </a:lnTo>
                <a:lnTo>
                  <a:pt x="158313" y="1089582"/>
                </a:lnTo>
                <a:lnTo>
                  <a:pt x="192643" y="1126759"/>
                </a:lnTo>
                <a:lnTo>
                  <a:pt x="229703" y="1161221"/>
                </a:lnTo>
                <a:lnTo>
                  <a:pt x="269327" y="1192798"/>
                </a:lnTo>
                <a:lnTo>
                  <a:pt x="311344" y="1221321"/>
                </a:lnTo>
                <a:lnTo>
                  <a:pt x="355588" y="1246623"/>
                </a:lnTo>
                <a:lnTo>
                  <a:pt x="401889" y="1268533"/>
                </a:lnTo>
                <a:lnTo>
                  <a:pt x="450079" y="1286883"/>
                </a:lnTo>
                <a:lnTo>
                  <a:pt x="499991" y="1301505"/>
                </a:lnTo>
                <a:lnTo>
                  <a:pt x="551455" y="1312229"/>
                </a:lnTo>
                <a:lnTo>
                  <a:pt x="604303" y="1318886"/>
                </a:lnTo>
                <a:lnTo>
                  <a:pt x="658368" y="1321308"/>
                </a:lnTo>
                <a:lnTo>
                  <a:pt x="712432" y="1318886"/>
                </a:lnTo>
                <a:lnTo>
                  <a:pt x="765280" y="1312229"/>
                </a:lnTo>
                <a:lnTo>
                  <a:pt x="816744" y="1301505"/>
                </a:lnTo>
                <a:lnTo>
                  <a:pt x="866656" y="1286883"/>
                </a:lnTo>
                <a:lnTo>
                  <a:pt x="914846" y="1268533"/>
                </a:lnTo>
                <a:lnTo>
                  <a:pt x="961147" y="1246623"/>
                </a:lnTo>
                <a:lnTo>
                  <a:pt x="1005391" y="1221321"/>
                </a:lnTo>
                <a:lnTo>
                  <a:pt x="1047408" y="1192798"/>
                </a:lnTo>
                <a:lnTo>
                  <a:pt x="1087032" y="1161221"/>
                </a:lnTo>
                <a:lnTo>
                  <a:pt x="1124092" y="1126759"/>
                </a:lnTo>
                <a:lnTo>
                  <a:pt x="1158422" y="1089582"/>
                </a:lnTo>
                <a:lnTo>
                  <a:pt x="1189853" y="1049859"/>
                </a:lnTo>
                <a:lnTo>
                  <a:pt x="1218217" y="1007757"/>
                </a:lnTo>
                <a:lnTo>
                  <a:pt x="1243345" y="963447"/>
                </a:lnTo>
                <a:lnTo>
                  <a:pt x="1265068" y="917096"/>
                </a:lnTo>
                <a:lnTo>
                  <a:pt x="1283220" y="868875"/>
                </a:lnTo>
                <a:lnTo>
                  <a:pt x="1297630" y="818951"/>
                </a:lnTo>
                <a:lnTo>
                  <a:pt x="1308132" y="767493"/>
                </a:lnTo>
                <a:lnTo>
                  <a:pt x="1314557" y="714671"/>
                </a:lnTo>
                <a:lnTo>
                  <a:pt x="1316735" y="660653"/>
                </a:lnTo>
                <a:lnTo>
                  <a:pt x="1314557" y="606636"/>
                </a:lnTo>
                <a:lnTo>
                  <a:pt x="1308132" y="553814"/>
                </a:lnTo>
                <a:lnTo>
                  <a:pt x="1297630" y="502356"/>
                </a:lnTo>
                <a:lnTo>
                  <a:pt x="1283220" y="452432"/>
                </a:lnTo>
                <a:lnTo>
                  <a:pt x="1265068" y="404211"/>
                </a:lnTo>
                <a:lnTo>
                  <a:pt x="1243345" y="357860"/>
                </a:lnTo>
                <a:lnTo>
                  <a:pt x="1218217" y="313550"/>
                </a:lnTo>
                <a:lnTo>
                  <a:pt x="1189853" y="271448"/>
                </a:lnTo>
                <a:lnTo>
                  <a:pt x="1158422" y="231725"/>
                </a:lnTo>
                <a:lnTo>
                  <a:pt x="1124092" y="194548"/>
                </a:lnTo>
                <a:lnTo>
                  <a:pt x="1087032" y="160086"/>
                </a:lnTo>
                <a:lnTo>
                  <a:pt x="1047408" y="128509"/>
                </a:lnTo>
                <a:lnTo>
                  <a:pt x="1005391" y="99986"/>
                </a:lnTo>
                <a:lnTo>
                  <a:pt x="961147" y="74684"/>
                </a:lnTo>
                <a:lnTo>
                  <a:pt x="914846" y="52774"/>
                </a:lnTo>
                <a:lnTo>
                  <a:pt x="866656" y="34424"/>
                </a:lnTo>
                <a:lnTo>
                  <a:pt x="816744" y="19802"/>
                </a:lnTo>
                <a:lnTo>
                  <a:pt x="765280" y="9078"/>
                </a:lnTo>
                <a:lnTo>
                  <a:pt x="712432" y="2421"/>
                </a:lnTo>
                <a:lnTo>
                  <a:pt x="65836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75064" y="5565647"/>
            <a:ext cx="1054607" cy="815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46107" y="3275076"/>
            <a:ext cx="1068324" cy="1127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844">
                <a:solidFill>
                  <a:srgbClr val="8DBA27"/>
                </a:solidFill>
              </a:rPr>
              <a:t>2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15">
                <a:solidFill>
                  <a:srgbClr val="8DBA27"/>
                </a:solidFill>
              </a:rPr>
              <a:t>n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-1170">
                <a:solidFill>
                  <a:srgbClr val="8DBA27"/>
                </a:solidFill>
              </a:rPr>
              <a:t>pp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-320">
                <a:solidFill>
                  <a:srgbClr val="8DBA27"/>
                </a:solidFill>
              </a:rPr>
              <a:t>c</a:t>
            </a:r>
            <a:r>
              <a:rPr dirty="0" spc="-855">
                <a:solidFill>
                  <a:srgbClr val="8DBA27"/>
                </a:solidFill>
              </a:rPr>
              <a:t>h</a:t>
            </a:r>
            <a:r>
              <a:rPr dirty="0" spc="-580">
                <a:solidFill>
                  <a:srgbClr val="8DBA27"/>
                </a:solidFill>
              </a:rPr>
              <a:t> </a:t>
            </a:r>
            <a:r>
              <a:rPr dirty="0" spc="-315">
                <a:solidFill>
                  <a:srgbClr val="8DBA27"/>
                </a:solidFill>
              </a:rPr>
              <a:t>c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855">
                <a:solidFill>
                  <a:srgbClr val="8DBA27"/>
                </a:solidFill>
              </a:rPr>
              <a:t>n</a:t>
            </a:r>
            <a:r>
              <a:rPr dirty="0" spc="45">
                <a:solidFill>
                  <a:srgbClr val="8DBA27"/>
                </a:solidFill>
              </a:rPr>
              <a:t>t</a:t>
            </a:r>
            <a:r>
              <a:rPr dirty="0" spc="-375">
                <a:solidFill>
                  <a:srgbClr val="8DBA27"/>
                </a:solidFill>
              </a:rPr>
              <a:t>i</a:t>
            </a:r>
            <a:r>
              <a:rPr dirty="0" spc="-880">
                <a:solidFill>
                  <a:srgbClr val="8DBA27"/>
                </a:solidFill>
              </a:rPr>
              <a:t>n</a:t>
            </a:r>
            <a:r>
              <a:rPr dirty="0" spc="-1065">
                <a:solidFill>
                  <a:srgbClr val="8DBA27"/>
                </a:solidFill>
              </a:rPr>
              <a:t>u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-1995">
                <a:solidFill>
                  <a:srgbClr val="8DBA27"/>
                </a:solidFill>
              </a:rPr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2194" y="5004714"/>
            <a:ext cx="3522979" cy="142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</a:t>
            </a:r>
            <a:r>
              <a:rPr dirty="0" sz="2400">
                <a:latin typeface="Calibri"/>
                <a:cs typeface="Calibri"/>
              </a:rPr>
              <a:t>w </a:t>
            </a:r>
            <a:r>
              <a:rPr dirty="0" sz="2400" spc="-5" b="1">
                <a:latin typeface="Calibri"/>
                <a:cs typeface="Calibri"/>
              </a:rPr>
              <a:t>wa</a:t>
            </a:r>
            <a:r>
              <a:rPr dirty="0" sz="2400" b="1">
                <a:latin typeface="Calibri"/>
                <a:cs typeface="Calibri"/>
              </a:rPr>
              <a:t>y of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ki</a:t>
            </a:r>
            <a:r>
              <a:rPr dirty="0" sz="2400" spc="-10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g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for designin</a:t>
            </a:r>
            <a:r>
              <a:rPr dirty="0" sz="2400">
                <a:latin typeface="Calibri"/>
                <a:cs typeface="Calibri"/>
              </a:rPr>
              <a:t>g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pro</a:t>
            </a:r>
            <a:r>
              <a:rPr dirty="0" sz="2400" spc="-10">
                <a:latin typeface="Calibri"/>
                <a:cs typeface="Calibri"/>
              </a:rPr>
              <a:t>g</a:t>
            </a:r>
            <a:r>
              <a:rPr dirty="0" sz="2400" spc="-15">
                <a:latin typeface="Calibri"/>
                <a:cs typeface="Calibri"/>
              </a:rPr>
              <a:t>rams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policie</a:t>
            </a:r>
            <a:r>
              <a:rPr dirty="0" sz="2400">
                <a:latin typeface="Calibri"/>
                <a:cs typeface="Calibri"/>
              </a:rPr>
              <a:t>s that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serv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childr</a:t>
            </a:r>
            <a:r>
              <a:rPr dirty="0" sz="2400" spc="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par</a:t>
            </a:r>
            <a:r>
              <a:rPr dirty="0" sz="2400" spc="-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nt</a:t>
            </a:r>
            <a:r>
              <a:rPr dirty="0" sz="2400">
                <a:latin typeface="Calibri"/>
                <a:cs typeface="Calibri"/>
              </a:rPr>
              <a:t>s </a:t>
            </a:r>
            <a:r>
              <a:rPr dirty="0" sz="2400" spc="-10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imultane</a:t>
            </a:r>
            <a:r>
              <a:rPr dirty="0" sz="2400" spc="-5">
                <a:latin typeface="Calibri"/>
                <a:cs typeface="Calibri"/>
              </a:rPr>
              <a:t>ou</a:t>
            </a:r>
            <a:r>
              <a:rPr dirty="0" sz="2400" spc="-10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ly.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3400044"/>
            <a:ext cx="4790440" cy="937260"/>
          </a:xfrm>
          <a:custGeom>
            <a:avLst/>
            <a:gdLst/>
            <a:ahLst/>
            <a:cxnLst/>
            <a:rect l="l" t="t" r="r" b="b"/>
            <a:pathLst>
              <a:path w="4790440" h="937260">
                <a:moveTo>
                  <a:pt x="4321302" y="0"/>
                </a:moveTo>
                <a:lnTo>
                  <a:pt x="0" y="0"/>
                </a:lnTo>
                <a:lnTo>
                  <a:pt x="468630" y="468629"/>
                </a:lnTo>
                <a:lnTo>
                  <a:pt x="0" y="937259"/>
                </a:lnTo>
                <a:lnTo>
                  <a:pt x="4321302" y="937259"/>
                </a:lnTo>
                <a:lnTo>
                  <a:pt x="4789932" y="468629"/>
                </a:lnTo>
                <a:lnTo>
                  <a:pt x="4321302" y="0"/>
                </a:lnTo>
                <a:close/>
              </a:path>
            </a:pathLst>
          </a:custGeom>
          <a:solidFill>
            <a:srgbClr val="BDE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49795" y="3400044"/>
            <a:ext cx="4788535" cy="937260"/>
          </a:xfrm>
          <a:custGeom>
            <a:avLst/>
            <a:gdLst/>
            <a:ahLst/>
            <a:cxnLst/>
            <a:rect l="l" t="t" r="r" b="b"/>
            <a:pathLst>
              <a:path w="4788534" h="937260">
                <a:moveTo>
                  <a:pt x="4319778" y="0"/>
                </a:moveTo>
                <a:lnTo>
                  <a:pt x="0" y="0"/>
                </a:lnTo>
                <a:lnTo>
                  <a:pt x="468629" y="468629"/>
                </a:lnTo>
                <a:lnTo>
                  <a:pt x="0" y="937259"/>
                </a:lnTo>
                <a:lnTo>
                  <a:pt x="4319778" y="937259"/>
                </a:lnTo>
                <a:lnTo>
                  <a:pt x="4788408" y="468629"/>
                </a:lnTo>
                <a:lnTo>
                  <a:pt x="4319778" y="0"/>
                </a:lnTo>
                <a:close/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7439" y="2688361"/>
            <a:ext cx="8903970" cy="147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285">
                <a:latin typeface="Calibri"/>
                <a:cs typeface="Calibri"/>
              </a:rPr>
              <a:t>P</a:t>
            </a:r>
            <a:r>
              <a:rPr dirty="0" sz="2500" spc="-275">
                <a:latin typeface="Calibri"/>
                <a:cs typeface="Calibri"/>
              </a:rPr>
              <a:t>a</a:t>
            </a:r>
            <a:r>
              <a:rPr dirty="0" sz="2500" spc="-100">
                <a:latin typeface="Calibri"/>
                <a:cs typeface="Calibri"/>
              </a:rPr>
              <a:t>rent</a:t>
            </a:r>
            <a:r>
              <a:rPr dirty="0" sz="2500" spc="-155">
                <a:latin typeface="Calibri"/>
                <a:cs typeface="Calibri"/>
              </a:rPr>
              <a:t> </a:t>
            </a:r>
            <a:r>
              <a:rPr dirty="0" sz="2500" spc="-240">
                <a:latin typeface="Calibri"/>
                <a:cs typeface="Calibri"/>
              </a:rPr>
              <a:t>v</a:t>
            </a:r>
            <a:r>
              <a:rPr dirty="0" sz="2500" spc="-290">
                <a:latin typeface="Calibri"/>
                <a:cs typeface="Calibri"/>
              </a:rPr>
              <a:t>o</a:t>
            </a:r>
            <a:r>
              <a:rPr dirty="0" sz="2500" spc="-185">
                <a:latin typeface="Calibri"/>
                <a:cs typeface="Calibri"/>
              </a:rPr>
              <a:t>ice</a:t>
            </a:r>
            <a:r>
              <a:rPr dirty="0" sz="2500" spc="-160">
                <a:latin typeface="Calibri"/>
                <a:cs typeface="Calibri"/>
              </a:rPr>
              <a:t> </a:t>
            </a:r>
            <a:r>
              <a:rPr dirty="0" sz="2500" spc="-254">
                <a:latin typeface="Calibri"/>
                <a:cs typeface="Calibri"/>
              </a:rPr>
              <a:t>and</a:t>
            </a:r>
            <a:r>
              <a:rPr dirty="0" sz="2500" spc="-180">
                <a:latin typeface="Calibri"/>
                <a:cs typeface="Calibri"/>
              </a:rPr>
              <a:t> </a:t>
            </a:r>
            <a:r>
              <a:rPr dirty="0" sz="2500" spc="-204">
                <a:latin typeface="Calibri"/>
                <a:cs typeface="Calibri"/>
              </a:rPr>
              <a:t>a</a:t>
            </a:r>
            <a:r>
              <a:rPr dirty="0" sz="2500" spc="-175">
                <a:latin typeface="Calibri"/>
                <a:cs typeface="Calibri"/>
              </a:rPr>
              <a:t> </a:t>
            </a:r>
            <a:r>
              <a:rPr dirty="0" sz="2500" spc="-160">
                <a:latin typeface="Calibri"/>
                <a:cs typeface="Calibri"/>
              </a:rPr>
              <a:t>foc</a:t>
            </a:r>
            <a:r>
              <a:rPr dirty="0" sz="2500" spc="-195">
                <a:latin typeface="Calibri"/>
                <a:cs typeface="Calibri"/>
              </a:rPr>
              <a:t>u</a:t>
            </a:r>
            <a:r>
              <a:rPr dirty="0" sz="2500" spc="-50">
                <a:latin typeface="Calibri"/>
                <a:cs typeface="Calibri"/>
              </a:rPr>
              <a:t>s</a:t>
            </a:r>
            <a:r>
              <a:rPr dirty="0" sz="2500" spc="-180">
                <a:latin typeface="Calibri"/>
                <a:cs typeface="Calibri"/>
              </a:rPr>
              <a:t> </a:t>
            </a:r>
            <a:r>
              <a:rPr dirty="0" sz="2500" spc="-290">
                <a:latin typeface="Calibri"/>
                <a:cs typeface="Calibri"/>
              </a:rPr>
              <a:t>on</a:t>
            </a:r>
            <a:r>
              <a:rPr dirty="0" sz="2500" spc="-170">
                <a:latin typeface="Calibri"/>
                <a:cs typeface="Calibri"/>
              </a:rPr>
              <a:t> </a:t>
            </a:r>
            <a:r>
              <a:rPr dirty="0" sz="2500" spc="-100">
                <a:latin typeface="Calibri"/>
                <a:cs typeface="Calibri"/>
              </a:rPr>
              <a:t>Cul</a:t>
            </a:r>
            <a:r>
              <a:rPr dirty="0" sz="2500" spc="-75">
                <a:latin typeface="Calibri"/>
                <a:cs typeface="Calibri"/>
              </a:rPr>
              <a:t>t</a:t>
            </a:r>
            <a:r>
              <a:rPr dirty="0" sz="2500" spc="-30">
                <a:latin typeface="Calibri"/>
                <a:cs typeface="Calibri"/>
              </a:rPr>
              <a:t>ural</a:t>
            </a:r>
            <a:r>
              <a:rPr dirty="0" sz="2500" spc="-170">
                <a:latin typeface="Calibri"/>
                <a:cs typeface="Calibri"/>
              </a:rPr>
              <a:t> </a:t>
            </a:r>
            <a:r>
              <a:rPr dirty="0" sz="2500" spc="-300">
                <a:latin typeface="Calibri"/>
                <a:cs typeface="Calibri"/>
              </a:rPr>
              <a:t>compet</a:t>
            </a:r>
            <a:r>
              <a:rPr dirty="0" sz="2500" spc="-285">
                <a:latin typeface="Calibri"/>
                <a:cs typeface="Calibri"/>
              </a:rPr>
              <a:t>e</a:t>
            </a:r>
            <a:r>
              <a:rPr dirty="0" sz="2500" spc="-180">
                <a:latin typeface="Calibri"/>
                <a:cs typeface="Calibri"/>
              </a:rPr>
              <a:t>ncy</a:t>
            </a:r>
            <a:r>
              <a:rPr dirty="0" sz="2500" spc="-145">
                <a:latin typeface="Calibri"/>
                <a:cs typeface="Calibri"/>
              </a:rPr>
              <a:t> </a:t>
            </a:r>
            <a:r>
              <a:rPr dirty="0" sz="2500" spc="-80">
                <a:latin typeface="Calibri"/>
                <a:cs typeface="Calibri"/>
              </a:rPr>
              <a:t>is</a:t>
            </a:r>
            <a:r>
              <a:rPr dirty="0" sz="2500" spc="-180">
                <a:latin typeface="Calibri"/>
                <a:cs typeface="Calibri"/>
              </a:rPr>
              <a:t> </a:t>
            </a:r>
            <a:r>
              <a:rPr dirty="0" sz="2500" spc="-204">
                <a:latin typeface="Calibri"/>
                <a:cs typeface="Calibri"/>
              </a:rPr>
              <a:t>a</a:t>
            </a:r>
            <a:r>
              <a:rPr dirty="0" sz="2500" spc="-180">
                <a:latin typeface="Calibri"/>
                <a:cs typeface="Calibri"/>
              </a:rPr>
              <a:t> </a:t>
            </a:r>
            <a:r>
              <a:rPr dirty="0" sz="2500" spc="-155">
                <a:latin typeface="Calibri"/>
                <a:cs typeface="Calibri"/>
              </a:rPr>
              <a:t>prer</a:t>
            </a:r>
            <a:r>
              <a:rPr dirty="0" sz="2500" spc="-170">
                <a:latin typeface="Calibri"/>
                <a:cs typeface="Calibri"/>
              </a:rPr>
              <a:t>e</a:t>
            </a:r>
            <a:r>
              <a:rPr dirty="0" sz="2500" spc="-170">
                <a:latin typeface="Calibri"/>
                <a:cs typeface="Calibri"/>
              </a:rPr>
              <a:t>quisite</a:t>
            </a:r>
            <a:r>
              <a:rPr dirty="0" sz="2500" spc="-160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for</a:t>
            </a:r>
            <a:r>
              <a:rPr dirty="0" sz="2500" spc="-160">
                <a:latin typeface="Calibri"/>
                <a:cs typeface="Calibri"/>
              </a:rPr>
              <a:t> </a:t>
            </a:r>
            <a:r>
              <a:rPr dirty="0" sz="2500" spc="-395">
                <a:latin typeface="Calibri"/>
                <a:cs typeface="Calibri"/>
              </a:rPr>
              <a:t>2</a:t>
            </a:r>
            <a:r>
              <a:rPr dirty="0" sz="2500" spc="-500">
                <a:latin typeface="Calibri"/>
                <a:cs typeface="Calibri"/>
              </a:rPr>
              <a:t>G</a:t>
            </a:r>
            <a:r>
              <a:rPr dirty="0" sz="2500" spc="-295">
                <a:latin typeface="Calibri"/>
                <a:cs typeface="Calibri"/>
              </a:rPr>
              <a:t>en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250">
              <a:latin typeface="Times New Roman"/>
              <a:cs typeface="Times New Roman"/>
            </a:endParaRPr>
          </a:p>
          <a:p>
            <a:pPr marL="2981325">
              <a:lnSpc>
                <a:spcPct val="100000"/>
              </a:lnSpc>
              <a:tabLst>
                <a:tab pos="7182484" algn="l"/>
              </a:tabLst>
            </a:pPr>
            <a:r>
              <a:rPr dirty="0" sz="4400" spc="-420">
                <a:solidFill>
                  <a:srgbClr val="FFFFFF"/>
                </a:solidFill>
                <a:latin typeface="Calibri"/>
                <a:cs typeface="Calibri"/>
              </a:rPr>
              <a:t>mindset</a:t>
            </a:r>
            <a:r>
              <a:rPr dirty="0" sz="4400" spc="-420">
                <a:solidFill>
                  <a:srgbClr val="FFFFFF"/>
                </a:solidFill>
                <a:latin typeface="Calibri"/>
                <a:cs typeface="Calibri"/>
              </a:rPr>
              <a:t>	stra</a:t>
            </a:r>
            <a:r>
              <a:rPr dirty="0" sz="4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420">
                <a:solidFill>
                  <a:srgbClr val="FFFFFF"/>
                </a:solidFill>
                <a:latin typeface="Calibri"/>
                <a:cs typeface="Calibri"/>
              </a:rPr>
              <a:t>egy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59668" y="3400044"/>
            <a:ext cx="4790440" cy="937260"/>
          </a:xfrm>
          <a:custGeom>
            <a:avLst/>
            <a:gdLst/>
            <a:ahLst/>
            <a:cxnLst/>
            <a:rect l="l" t="t" r="r" b="b"/>
            <a:pathLst>
              <a:path w="4790440" h="937260">
                <a:moveTo>
                  <a:pt x="4321301" y="0"/>
                </a:moveTo>
                <a:lnTo>
                  <a:pt x="0" y="0"/>
                </a:lnTo>
                <a:lnTo>
                  <a:pt x="468629" y="468629"/>
                </a:lnTo>
                <a:lnTo>
                  <a:pt x="0" y="937259"/>
                </a:lnTo>
                <a:lnTo>
                  <a:pt x="4321301" y="937259"/>
                </a:lnTo>
                <a:lnTo>
                  <a:pt x="4789932" y="468629"/>
                </a:lnTo>
                <a:lnTo>
                  <a:pt x="4321301" y="0"/>
                </a:lnTo>
                <a:close/>
              </a:path>
            </a:pathLst>
          </a:custGeom>
          <a:solidFill>
            <a:srgbClr val="465D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222606" y="3592067"/>
            <a:ext cx="246443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65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6952615" y="5004714"/>
            <a:ext cx="4210685" cy="143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dirty="0" sz="2400">
                <a:latin typeface="Calibri"/>
                <a:cs typeface="Calibri"/>
              </a:rPr>
              <a:t>Aligning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and/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ordi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10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ng</a:t>
            </a:r>
            <a:r>
              <a:rPr dirty="0" sz="2400" b="1">
                <a:latin typeface="Calibri"/>
                <a:cs typeface="Calibri"/>
              </a:rPr>
              <a:t> ser</a:t>
            </a:r>
            <a:r>
              <a:rPr dirty="0" sz="2400" spc="-5" b="1">
                <a:latin typeface="Calibri"/>
                <a:cs typeface="Calibri"/>
              </a:rPr>
              <a:t>vi</a:t>
            </a:r>
            <a:r>
              <a:rPr dirty="0" sz="2400" spc="5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wi</a:t>
            </a:r>
            <a:r>
              <a:rPr dirty="0" sz="2400" spc="-20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-25" b="1">
                <a:latin typeface="Calibri"/>
                <a:cs typeface="Calibri"/>
              </a:rPr>
              <a:t>h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5" b="1">
                <a:latin typeface="Calibri"/>
                <a:cs typeface="Calibri"/>
              </a:rPr>
              <a:t>rganiz</a:t>
            </a:r>
            <a:r>
              <a:rPr dirty="0" sz="2400" spc="-5" b="1">
                <a:latin typeface="Calibri"/>
                <a:cs typeface="Calibri"/>
              </a:rPr>
              <a:t>a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-20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ons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meet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eds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family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me</a:t>
            </a:r>
            <a:r>
              <a:rPr dirty="0" sz="2400" spc="-15">
                <a:latin typeface="Calibri"/>
                <a:cs typeface="Calibri"/>
              </a:rPr>
              <a:t>m</a:t>
            </a:r>
            <a:r>
              <a:rPr dirty="0" sz="2400" spc="-20">
                <a:latin typeface="Calibri"/>
                <a:cs typeface="Calibri"/>
              </a:rPr>
              <a:t>be</a:t>
            </a:r>
            <a:r>
              <a:rPr dirty="0" sz="2400" spc="-5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31345" y="5004714"/>
            <a:ext cx="3730625" cy="143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dirty="0" sz="2400" spc="-5" b="1">
                <a:latin typeface="Calibri"/>
                <a:cs typeface="Calibri"/>
              </a:rPr>
              <a:t>Provi</a:t>
            </a:r>
            <a:r>
              <a:rPr dirty="0" sz="2400" spc="-10" b="1">
                <a:latin typeface="Calibri"/>
                <a:cs typeface="Calibri"/>
              </a:rPr>
              <a:t>d</a:t>
            </a:r>
            <a:r>
              <a:rPr dirty="0" sz="2400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g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services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su</a:t>
            </a:r>
            <a:r>
              <a:rPr dirty="0" sz="2400" spc="-25" b="1">
                <a:latin typeface="Calibri"/>
                <a:cs typeface="Calibri"/>
              </a:rPr>
              <a:t>p</a:t>
            </a:r>
            <a:r>
              <a:rPr dirty="0" sz="2400" spc="-15" b="1">
                <a:latin typeface="Calibri"/>
                <a:cs typeface="Calibri"/>
              </a:rPr>
              <a:t>ports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b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th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childr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>
                <a:latin typeface="Calibri"/>
                <a:cs typeface="Calibri"/>
              </a:rPr>
              <a:t> adults</a:t>
            </a:r>
            <a:r>
              <a:rPr dirty="0" sz="2400" spc="-5">
                <a:latin typeface="Calibri"/>
                <a:cs typeface="Calibri"/>
              </a:rPr>
              <a:t> simultaneousl</a:t>
            </a:r>
            <a:r>
              <a:rPr dirty="0" sz="2400">
                <a:latin typeface="Calibri"/>
                <a:cs typeface="Calibri"/>
              </a:rPr>
              <a:t>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king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outcome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 fo</a:t>
            </a:r>
            <a:r>
              <a:rPr dirty="0" sz="2400">
                <a:latin typeface="Calibri"/>
                <a:cs typeface="Calibri"/>
              </a:rPr>
              <a:t>r </a:t>
            </a:r>
            <a:r>
              <a:rPr dirty="0" sz="2400" spc="-5">
                <a:latin typeface="Calibri"/>
                <a:cs typeface="Calibri"/>
              </a:rPr>
              <a:t>b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th.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6458" y="6922769"/>
            <a:ext cx="217170" cy="1127760"/>
          </a:xfrm>
          <a:custGeom>
            <a:avLst/>
            <a:gdLst/>
            <a:ahLst/>
            <a:cxnLst/>
            <a:rect l="l" t="t" r="r" b="b"/>
            <a:pathLst>
              <a:path w="217169" h="1127759">
                <a:moveTo>
                  <a:pt x="0" y="1127760"/>
                </a:moveTo>
                <a:lnTo>
                  <a:pt x="216674" y="1127760"/>
                </a:lnTo>
                <a:lnTo>
                  <a:pt x="216674" y="0"/>
                </a:lnTo>
                <a:lnTo>
                  <a:pt x="0" y="0"/>
                </a:lnTo>
                <a:lnTo>
                  <a:pt x="0" y="112776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458" y="6706869"/>
            <a:ext cx="2234565" cy="215900"/>
          </a:xfrm>
          <a:custGeom>
            <a:avLst/>
            <a:gdLst/>
            <a:ahLst/>
            <a:cxnLst/>
            <a:rect l="l" t="t" r="r" b="b"/>
            <a:pathLst>
              <a:path w="2234565" h="215900">
                <a:moveTo>
                  <a:pt x="0" y="215900"/>
                </a:moveTo>
                <a:lnTo>
                  <a:pt x="2234184" y="215900"/>
                </a:lnTo>
                <a:lnTo>
                  <a:pt x="2234184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458" y="6706361"/>
            <a:ext cx="2234565" cy="1344295"/>
          </a:xfrm>
          <a:custGeom>
            <a:avLst/>
            <a:gdLst/>
            <a:ahLst/>
            <a:cxnLst/>
            <a:rect l="l" t="t" r="r" b="b"/>
            <a:pathLst>
              <a:path w="2234565" h="1344295">
                <a:moveTo>
                  <a:pt x="2234184" y="0"/>
                </a:moveTo>
                <a:lnTo>
                  <a:pt x="2234184" y="216535"/>
                </a:lnTo>
                <a:lnTo>
                  <a:pt x="216674" y="216535"/>
                </a:lnTo>
                <a:lnTo>
                  <a:pt x="216674" y="1344168"/>
                </a:lnTo>
                <a:lnTo>
                  <a:pt x="0" y="1344168"/>
                </a:lnTo>
                <a:lnTo>
                  <a:pt x="0" y="0"/>
                </a:lnTo>
                <a:lnTo>
                  <a:pt x="2234184" y="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0480" y="7010400"/>
            <a:ext cx="184213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1.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</a:t>
            </a:r>
            <a:r>
              <a:rPr dirty="0" sz="2000" spc="5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10" b="1">
                <a:latin typeface="Calibri"/>
                <a:cs typeface="Calibri"/>
              </a:rPr>
              <a:t>w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10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74214" y="609676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74214" y="609676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85338" y="6311900"/>
            <a:ext cx="216535" cy="1126490"/>
          </a:xfrm>
          <a:custGeom>
            <a:avLst/>
            <a:gdLst/>
            <a:ahLst/>
            <a:cxnLst/>
            <a:rect l="l" t="t" r="r" b="b"/>
            <a:pathLst>
              <a:path w="216535" h="1126490">
                <a:moveTo>
                  <a:pt x="0" y="1126489"/>
                </a:moveTo>
                <a:lnTo>
                  <a:pt x="216408" y="1126489"/>
                </a:lnTo>
                <a:lnTo>
                  <a:pt x="216408" y="0"/>
                </a:lnTo>
                <a:lnTo>
                  <a:pt x="0" y="0"/>
                </a:lnTo>
                <a:lnTo>
                  <a:pt x="0" y="1126489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85338" y="6094729"/>
            <a:ext cx="2235835" cy="217170"/>
          </a:xfrm>
          <a:custGeom>
            <a:avLst/>
            <a:gdLst/>
            <a:ahLst/>
            <a:cxnLst/>
            <a:rect l="l" t="t" r="r" b="b"/>
            <a:pathLst>
              <a:path w="2235835" h="217170">
                <a:moveTo>
                  <a:pt x="0" y="217170"/>
                </a:moveTo>
                <a:lnTo>
                  <a:pt x="2235708" y="217170"/>
                </a:lnTo>
                <a:lnTo>
                  <a:pt x="2235708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85338" y="6095238"/>
            <a:ext cx="2235835" cy="1343025"/>
          </a:xfrm>
          <a:custGeom>
            <a:avLst/>
            <a:gdLst/>
            <a:ahLst/>
            <a:cxnLst/>
            <a:rect l="l" t="t" r="r" b="b"/>
            <a:pathLst>
              <a:path w="2235835" h="1343025">
                <a:moveTo>
                  <a:pt x="2235708" y="0"/>
                </a:moveTo>
                <a:lnTo>
                  <a:pt x="2235708" y="216281"/>
                </a:lnTo>
                <a:lnTo>
                  <a:pt x="216408" y="216281"/>
                </a:lnTo>
                <a:lnTo>
                  <a:pt x="216408" y="1342644"/>
                </a:lnTo>
                <a:lnTo>
                  <a:pt x="0" y="1342644"/>
                </a:lnTo>
                <a:lnTo>
                  <a:pt x="0" y="0"/>
                </a:lnTo>
                <a:lnTo>
                  <a:pt x="2235708" y="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70579" y="6398793"/>
            <a:ext cx="156718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2.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2G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7C7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0077C7"/>
                </a:solidFill>
                <a:latin typeface="Calibri"/>
                <a:cs typeface="Calibri"/>
              </a:rPr>
              <a:t>w</a:t>
            </a:r>
            <a:r>
              <a:rPr dirty="0" sz="2000" spc="-10" b="1">
                <a:solidFill>
                  <a:srgbClr val="0077C7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0077C7"/>
                </a:solidFill>
                <a:latin typeface="Calibri"/>
                <a:cs typeface="Calibri"/>
              </a:rPr>
              <a:t>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44617" y="548563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4617" y="548563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55741" y="5701029"/>
            <a:ext cx="216535" cy="1125220"/>
          </a:xfrm>
          <a:custGeom>
            <a:avLst/>
            <a:gdLst/>
            <a:ahLst/>
            <a:cxnLst/>
            <a:rect l="l" t="t" r="r" b="b"/>
            <a:pathLst>
              <a:path w="216535" h="1125220">
                <a:moveTo>
                  <a:pt x="0" y="1125220"/>
                </a:moveTo>
                <a:lnTo>
                  <a:pt x="216408" y="1125220"/>
                </a:lnTo>
                <a:lnTo>
                  <a:pt x="216408" y="0"/>
                </a:lnTo>
                <a:lnTo>
                  <a:pt x="0" y="0"/>
                </a:lnTo>
                <a:lnTo>
                  <a:pt x="0" y="112522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55741" y="5483859"/>
            <a:ext cx="2234565" cy="217170"/>
          </a:xfrm>
          <a:custGeom>
            <a:avLst/>
            <a:gdLst/>
            <a:ahLst/>
            <a:cxnLst/>
            <a:rect l="l" t="t" r="r" b="b"/>
            <a:pathLst>
              <a:path w="2234565" h="217170">
                <a:moveTo>
                  <a:pt x="0" y="217170"/>
                </a:moveTo>
                <a:lnTo>
                  <a:pt x="2234184" y="217170"/>
                </a:lnTo>
                <a:lnTo>
                  <a:pt x="2234184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55741" y="5484114"/>
            <a:ext cx="2234565" cy="1343025"/>
          </a:xfrm>
          <a:custGeom>
            <a:avLst/>
            <a:gdLst/>
            <a:ahLst/>
            <a:cxnLst/>
            <a:rect l="l" t="t" r="r" b="b"/>
            <a:pathLst>
              <a:path w="2234565" h="1343025">
                <a:moveTo>
                  <a:pt x="2234184" y="0"/>
                </a:moveTo>
                <a:lnTo>
                  <a:pt x="2234184" y="216281"/>
                </a:lnTo>
                <a:lnTo>
                  <a:pt x="216408" y="216281"/>
                </a:lnTo>
                <a:lnTo>
                  <a:pt x="216408" y="1342644"/>
                </a:lnTo>
                <a:lnTo>
                  <a:pt x="0" y="1342644"/>
                </a:lnTo>
                <a:lnTo>
                  <a:pt x="0" y="0"/>
                </a:lnTo>
                <a:lnTo>
                  <a:pt x="2234184" y="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40348" y="5786373"/>
            <a:ext cx="1049020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Calibri"/>
                <a:cs typeface="Calibri"/>
              </a:rPr>
              <a:t>3.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5"/>
              </a:lnSpc>
            </a:pPr>
            <a:r>
              <a:rPr dirty="0" sz="2000" b="1">
                <a:latin typeface="Calibri"/>
                <a:cs typeface="Calibri"/>
              </a:rPr>
              <a:t>Approach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13497" y="487451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13497" y="487451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24621" y="5088890"/>
            <a:ext cx="216535" cy="1126490"/>
          </a:xfrm>
          <a:custGeom>
            <a:avLst/>
            <a:gdLst/>
            <a:ahLst/>
            <a:cxnLst/>
            <a:rect l="l" t="t" r="r" b="b"/>
            <a:pathLst>
              <a:path w="216534" h="1126489">
                <a:moveTo>
                  <a:pt x="0" y="1126489"/>
                </a:moveTo>
                <a:lnTo>
                  <a:pt x="216407" y="1126489"/>
                </a:lnTo>
                <a:lnTo>
                  <a:pt x="216407" y="0"/>
                </a:lnTo>
                <a:lnTo>
                  <a:pt x="0" y="0"/>
                </a:lnTo>
                <a:lnTo>
                  <a:pt x="0" y="1126489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24621" y="4872990"/>
            <a:ext cx="2235835" cy="215900"/>
          </a:xfrm>
          <a:custGeom>
            <a:avLst/>
            <a:gdLst/>
            <a:ahLst/>
            <a:cxnLst/>
            <a:rect l="l" t="t" r="r" b="b"/>
            <a:pathLst>
              <a:path w="2235834" h="215900">
                <a:moveTo>
                  <a:pt x="0" y="215900"/>
                </a:moveTo>
                <a:lnTo>
                  <a:pt x="2235707" y="215900"/>
                </a:lnTo>
                <a:lnTo>
                  <a:pt x="2235707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24621" y="4872990"/>
            <a:ext cx="2235835" cy="1343025"/>
          </a:xfrm>
          <a:custGeom>
            <a:avLst/>
            <a:gdLst/>
            <a:ahLst/>
            <a:cxnLst/>
            <a:rect l="l" t="t" r="r" b="b"/>
            <a:pathLst>
              <a:path w="2235834" h="1343025">
                <a:moveTo>
                  <a:pt x="2235707" y="0"/>
                </a:moveTo>
                <a:lnTo>
                  <a:pt x="2235707" y="216281"/>
                </a:lnTo>
                <a:lnTo>
                  <a:pt x="216407" y="216281"/>
                </a:lnTo>
                <a:lnTo>
                  <a:pt x="216407" y="1342644"/>
                </a:lnTo>
                <a:lnTo>
                  <a:pt x="0" y="1342644"/>
                </a:lnTo>
                <a:lnTo>
                  <a:pt x="0" y="0"/>
                </a:lnTo>
                <a:lnTo>
                  <a:pt x="2235707" y="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310118" y="5176773"/>
            <a:ext cx="17627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4.</a:t>
            </a:r>
            <a:r>
              <a:rPr dirty="0" sz="20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2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en</a:t>
            </a:r>
            <a:r>
              <a:rPr dirty="0" sz="2000" spc="-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7C7"/>
                </a:solidFill>
                <a:latin typeface="Calibri"/>
                <a:cs typeface="Calibri"/>
              </a:rPr>
              <a:t>Str</a:t>
            </a:r>
            <a:r>
              <a:rPr dirty="0" sz="2000" spc="-10" b="1">
                <a:solidFill>
                  <a:srgbClr val="0077C7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77C7"/>
                </a:solidFill>
                <a:latin typeface="Calibri"/>
                <a:cs typeface="Calibri"/>
              </a:rPr>
              <a:t>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83902" y="426339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883902" y="426339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495026" y="4478020"/>
            <a:ext cx="216535" cy="1126490"/>
          </a:xfrm>
          <a:custGeom>
            <a:avLst/>
            <a:gdLst/>
            <a:ahLst/>
            <a:cxnLst/>
            <a:rect l="l" t="t" r="r" b="b"/>
            <a:pathLst>
              <a:path w="216534" h="1126489">
                <a:moveTo>
                  <a:pt x="0" y="1126489"/>
                </a:moveTo>
                <a:lnTo>
                  <a:pt x="216407" y="1126489"/>
                </a:lnTo>
                <a:lnTo>
                  <a:pt x="216407" y="0"/>
                </a:lnTo>
                <a:lnTo>
                  <a:pt x="0" y="0"/>
                </a:lnTo>
                <a:lnTo>
                  <a:pt x="0" y="1126489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495026" y="4262120"/>
            <a:ext cx="2234565" cy="215900"/>
          </a:xfrm>
          <a:custGeom>
            <a:avLst/>
            <a:gdLst/>
            <a:ahLst/>
            <a:cxnLst/>
            <a:rect l="l" t="t" r="r" b="b"/>
            <a:pathLst>
              <a:path w="2234565" h="215900">
                <a:moveTo>
                  <a:pt x="0" y="215900"/>
                </a:moveTo>
                <a:lnTo>
                  <a:pt x="2234183" y="215900"/>
                </a:lnTo>
                <a:lnTo>
                  <a:pt x="2234183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495026" y="4261865"/>
            <a:ext cx="2234565" cy="1343025"/>
          </a:xfrm>
          <a:custGeom>
            <a:avLst/>
            <a:gdLst/>
            <a:ahLst/>
            <a:cxnLst/>
            <a:rect l="l" t="t" r="r" b="b"/>
            <a:pathLst>
              <a:path w="2234565" h="1343025">
                <a:moveTo>
                  <a:pt x="2234183" y="0"/>
                </a:moveTo>
                <a:lnTo>
                  <a:pt x="2234183" y="216281"/>
                </a:lnTo>
                <a:lnTo>
                  <a:pt x="216407" y="216281"/>
                </a:lnTo>
                <a:lnTo>
                  <a:pt x="216407" y="1342644"/>
                </a:lnTo>
                <a:lnTo>
                  <a:pt x="0" y="1342644"/>
                </a:lnTo>
                <a:lnTo>
                  <a:pt x="0" y="0"/>
                </a:lnTo>
                <a:lnTo>
                  <a:pt x="2234183" y="0"/>
                </a:lnTo>
                <a:close/>
              </a:path>
            </a:pathLst>
          </a:custGeom>
          <a:ln w="25399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780268" y="4564126"/>
            <a:ext cx="125666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Calibri"/>
                <a:cs typeface="Calibri"/>
              </a:rPr>
              <a:t>5.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5"/>
              </a:lnSpc>
            </a:pPr>
            <a:r>
              <a:rPr dirty="0" sz="2000" spc="-5" b="1">
                <a:latin typeface="Calibri"/>
                <a:cs typeface="Calibri"/>
              </a:rPr>
              <a:t>Comm</a:t>
            </a:r>
            <a:r>
              <a:rPr dirty="0" sz="2000" spc="5" b="1">
                <a:latin typeface="Calibri"/>
                <a:cs typeface="Calibri"/>
              </a:rPr>
              <a:t>u</a:t>
            </a:r>
            <a:r>
              <a:rPr dirty="0" sz="2000" b="1">
                <a:latin typeface="Calibri"/>
                <a:cs typeface="Calibri"/>
              </a:rPr>
              <a:t>nity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352781" y="365226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380999"/>
                </a:lnTo>
                <a:lnTo>
                  <a:pt x="381000" y="380999"/>
                </a:lnTo>
                <a:lnTo>
                  <a:pt x="381000" y="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352781" y="365226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0"/>
                </a:lnTo>
                <a:lnTo>
                  <a:pt x="381000" y="380999"/>
                </a:lnTo>
                <a:lnTo>
                  <a:pt x="0" y="380999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963906" y="3867150"/>
            <a:ext cx="216535" cy="1126490"/>
          </a:xfrm>
          <a:custGeom>
            <a:avLst/>
            <a:gdLst/>
            <a:ahLst/>
            <a:cxnLst/>
            <a:rect l="l" t="t" r="r" b="b"/>
            <a:pathLst>
              <a:path w="216534" h="1126489">
                <a:moveTo>
                  <a:pt x="0" y="1126489"/>
                </a:moveTo>
                <a:lnTo>
                  <a:pt x="216407" y="1126489"/>
                </a:lnTo>
                <a:lnTo>
                  <a:pt x="216407" y="0"/>
                </a:lnTo>
                <a:lnTo>
                  <a:pt x="0" y="0"/>
                </a:lnTo>
                <a:lnTo>
                  <a:pt x="0" y="1126489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963906" y="3651250"/>
            <a:ext cx="2235835" cy="215900"/>
          </a:xfrm>
          <a:custGeom>
            <a:avLst/>
            <a:gdLst/>
            <a:ahLst/>
            <a:cxnLst/>
            <a:rect l="l" t="t" r="r" b="b"/>
            <a:pathLst>
              <a:path w="2235834" h="215900">
                <a:moveTo>
                  <a:pt x="0" y="215900"/>
                </a:moveTo>
                <a:lnTo>
                  <a:pt x="2235707" y="215900"/>
                </a:lnTo>
                <a:lnTo>
                  <a:pt x="2235707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963906" y="3650741"/>
            <a:ext cx="2235835" cy="1343025"/>
          </a:xfrm>
          <a:custGeom>
            <a:avLst/>
            <a:gdLst/>
            <a:ahLst/>
            <a:cxnLst/>
            <a:rect l="l" t="t" r="r" b="b"/>
            <a:pathLst>
              <a:path w="2235834" h="1343025">
                <a:moveTo>
                  <a:pt x="2235707" y="0"/>
                </a:moveTo>
                <a:lnTo>
                  <a:pt x="2235707" y="216280"/>
                </a:lnTo>
                <a:lnTo>
                  <a:pt x="216407" y="216280"/>
                </a:lnTo>
                <a:lnTo>
                  <a:pt x="216407" y="1342643"/>
                </a:lnTo>
                <a:lnTo>
                  <a:pt x="0" y="1342643"/>
                </a:lnTo>
                <a:lnTo>
                  <a:pt x="0" y="0"/>
                </a:lnTo>
                <a:lnTo>
                  <a:pt x="2235707" y="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3250037" y="3952621"/>
            <a:ext cx="120713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6.</a:t>
            </a:r>
            <a:r>
              <a:rPr dirty="0" sz="20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2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5"/>
              </a:lnSpc>
            </a:pPr>
            <a:r>
              <a:rPr dirty="0" sz="2000" b="1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2000" spc="5" b="1">
                <a:solidFill>
                  <a:srgbClr val="0077C7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0077C7"/>
                </a:solidFill>
                <a:latin typeface="Calibri"/>
                <a:cs typeface="Calibri"/>
              </a:rPr>
              <a:t>tegr</a:t>
            </a:r>
            <a:r>
              <a:rPr dirty="0" sz="2000" spc="-15" b="1">
                <a:solidFill>
                  <a:srgbClr val="0077C7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77C7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823186" y="304114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823186" y="304114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434310" y="3256279"/>
            <a:ext cx="216535" cy="1126490"/>
          </a:xfrm>
          <a:custGeom>
            <a:avLst/>
            <a:gdLst/>
            <a:ahLst/>
            <a:cxnLst/>
            <a:rect l="l" t="t" r="r" b="b"/>
            <a:pathLst>
              <a:path w="216534" h="1126489">
                <a:moveTo>
                  <a:pt x="0" y="1126489"/>
                </a:moveTo>
                <a:lnTo>
                  <a:pt x="216407" y="1126489"/>
                </a:lnTo>
                <a:lnTo>
                  <a:pt x="216407" y="0"/>
                </a:lnTo>
                <a:lnTo>
                  <a:pt x="0" y="0"/>
                </a:lnTo>
                <a:lnTo>
                  <a:pt x="0" y="1126489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434310" y="3039110"/>
            <a:ext cx="2234565" cy="217170"/>
          </a:xfrm>
          <a:custGeom>
            <a:avLst/>
            <a:gdLst/>
            <a:ahLst/>
            <a:cxnLst/>
            <a:rect l="l" t="t" r="r" b="b"/>
            <a:pathLst>
              <a:path w="2234565" h="217170">
                <a:moveTo>
                  <a:pt x="0" y="217170"/>
                </a:moveTo>
                <a:lnTo>
                  <a:pt x="2234184" y="217170"/>
                </a:lnTo>
                <a:lnTo>
                  <a:pt x="2234184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8AB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434310" y="3039617"/>
            <a:ext cx="2234565" cy="1343025"/>
          </a:xfrm>
          <a:custGeom>
            <a:avLst/>
            <a:gdLst/>
            <a:ahLst/>
            <a:cxnLst/>
            <a:rect l="l" t="t" r="r" b="b"/>
            <a:pathLst>
              <a:path w="2234565" h="1343025">
                <a:moveTo>
                  <a:pt x="2234184" y="0"/>
                </a:moveTo>
                <a:lnTo>
                  <a:pt x="2234184" y="216280"/>
                </a:lnTo>
                <a:lnTo>
                  <a:pt x="216407" y="216280"/>
                </a:lnTo>
                <a:lnTo>
                  <a:pt x="216407" y="1342643"/>
                </a:lnTo>
                <a:lnTo>
                  <a:pt x="0" y="1342643"/>
                </a:lnTo>
                <a:lnTo>
                  <a:pt x="0" y="0"/>
                </a:lnTo>
                <a:lnTo>
                  <a:pt x="2234184" y="0"/>
                </a:lnTo>
                <a:close/>
              </a:path>
            </a:pathLst>
          </a:custGeom>
          <a:ln w="25399">
            <a:solidFill>
              <a:srgbClr val="8ABA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5720187" y="3341496"/>
            <a:ext cx="1549400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 sz="2000">
                <a:latin typeface="Calibri"/>
                <a:cs typeface="Calibri"/>
              </a:rPr>
              <a:t>7.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5"/>
              </a:lnSpc>
            </a:pPr>
            <a:r>
              <a:rPr dirty="0" sz="2000" b="1">
                <a:latin typeface="Calibri"/>
                <a:cs typeface="Calibri"/>
              </a:rPr>
              <a:t>Acco</a:t>
            </a:r>
            <a:r>
              <a:rPr dirty="0" sz="2000" spc="5" b="1">
                <a:latin typeface="Calibri"/>
                <a:cs typeface="Calibri"/>
              </a:rPr>
              <a:t>u</a:t>
            </a:r>
            <a:r>
              <a:rPr dirty="0" sz="2000" b="1">
                <a:latin typeface="Calibri"/>
                <a:cs typeface="Calibri"/>
              </a:rPr>
              <a:t>ntabil</a:t>
            </a:r>
            <a:r>
              <a:rPr dirty="0" sz="2000" spc="-15" b="1">
                <a:latin typeface="Calibri"/>
                <a:cs typeface="Calibri"/>
              </a:rPr>
              <a:t>i</a:t>
            </a:r>
            <a:r>
              <a:rPr dirty="0" sz="2000" b="1">
                <a:latin typeface="Calibri"/>
                <a:cs typeface="Calibri"/>
              </a:rPr>
              <a:t>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844">
                <a:solidFill>
                  <a:srgbClr val="8DBA27"/>
                </a:solidFill>
              </a:rPr>
              <a:t>2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15">
                <a:solidFill>
                  <a:srgbClr val="8DBA27"/>
                </a:solidFill>
              </a:rPr>
              <a:t>n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315">
                <a:solidFill>
                  <a:srgbClr val="8DBA27"/>
                </a:solidFill>
              </a:rPr>
              <a:t>c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2055">
                <a:solidFill>
                  <a:srgbClr val="8DBA27"/>
                </a:solidFill>
              </a:rPr>
              <a:t>mm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-869">
                <a:solidFill>
                  <a:srgbClr val="8DBA27"/>
                </a:solidFill>
              </a:rPr>
              <a:t>n</a:t>
            </a:r>
            <a:r>
              <a:rPr dirty="0" spc="-420">
                <a:solidFill>
                  <a:srgbClr val="8DBA27"/>
                </a:solidFill>
              </a:rPr>
              <a:t>i</a:t>
            </a:r>
            <a:r>
              <a:rPr dirty="0" spc="55">
                <a:solidFill>
                  <a:srgbClr val="8DBA27"/>
                </a:solidFill>
              </a:rPr>
              <a:t>t</a:t>
            </a:r>
            <a:r>
              <a:rPr dirty="0" spc="-585">
                <a:solidFill>
                  <a:srgbClr val="8DBA27"/>
                </a:solidFill>
              </a:rPr>
              <a:t>y</a:t>
            </a:r>
            <a:r>
              <a:rPr dirty="0" spc="-580">
                <a:solidFill>
                  <a:srgbClr val="8DBA27"/>
                </a:solidFill>
              </a:rPr>
              <a:t> </a:t>
            </a:r>
            <a:r>
              <a:rPr dirty="0" spc="-315">
                <a:solidFill>
                  <a:srgbClr val="8DBA27"/>
                </a:solidFill>
              </a:rPr>
              <a:t>c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869">
                <a:solidFill>
                  <a:srgbClr val="8DBA27"/>
                </a:solidFill>
              </a:rPr>
              <a:t>n</a:t>
            </a:r>
            <a:r>
              <a:rPr dirty="0" spc="55">
                <a:solidFill>
                  <a:srgbClr val="8DBA27"/>
                </a:solidFill>
              </a:rPr>
              <a:t>t</a:t>
            </a:r>
            <a:r>
              <a:rPr dirty="0" spc="-420">
                <a:solidFill>
                  <a:srgbClr val="8DBA27"/>
                </a:solidFill>
              </a:rPr>
              <a:t>i</a:t>
            </a:r>
            <a:r>
              <a:rPr dirty="0" spc="-855">
                <a:solidFill>
                  <a:srgbClr val="8DBA27"/>
                </a:solidFill>
              </a:rPr>
              <a:t>n</a:t>
            </a:r>
            <a:r>
              <a:rPr dirty="0" spc="-1065">
                <a:solidFill>
                  <a:srgbClr val="8DBA27"/>
                </a:solidFill>
              </a:rPr>
              <a:t>u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-1995">
                <a:solidFill>
                  <a:srgbClr val="8DBA27"/>
                </a:solidFill>
              </a:rPr>
              <a:t>m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52068" y="7591679"/>
            <a:ext cx="7459345" cy="1327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49195" marR="5080">
              <a:lnSpc>
                <a:spcPct val="100499"/>
              </a:lnSpc>
            </a:pPr>
            <a:r>
              <a:rPr dirty="0" sz="2000" spc="-5">
                <a:solidFill>
                  <a:srgbClr val="0077C7"/>
                </a:solidFill>
                <a:latin typeface="Calibri"/>
                <a:cs typeface="Calibri"/>
              </a:rPr>
              <a:t>Stake</a:t>
            </a:r>
            <a:r>
              <a:rPr dirty="0" sz="2000" spc="5">
                <a:solidFill>
                  <a:srgbClr val="0077C7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77C7"/>
                </a:solidFill>
                <a:latin typeface="Calibri"/>
                <a:cs typeface="Calibri"/>
              </a:rPr>
              <a:t>older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77C7"/>
                </a:solidFill>
                <a:latin typeface="Calibri"/>
                <a:cs typeface="Calibri"/>
              </a:rPr>
              <a:t>be</a:t>
            </a:r>
            <a:r>
              <a:rPr dirty="0" sz="2000" spc="5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inning</a:t>
            </a:r>
            <a:r>
              <a:rPr dirty="0" sz="2000" spc="-3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arn</a:t>
            </a:r>
            <a:r>
              <a:rPr dirty="0" sz="2000" spc="1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about</a:t>
            </a:r>
            <a:r>
              <a:rPr dirty="0" sz="2000" spc="-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2Gen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 engaging</a:t>
            </a:r>
            <a:r>
              <a:rPr dirty="0" sz="2000" spc="-2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77C7"/>
                </a:solidFill>
                <a:latin typeface="Calibri"/>
                <a:cs typeface="Calibri"/>
              </a:rPr>
              <a:t>other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2000" spc="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arn</a:t>
            </a:r>
            <a:r>
              <a:rPr dirty="0" sz="2000" spc="1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mo</a:t>
            </a:r>
            <a:r>
              <a:rPr dirty="0" sz="2000" spc="-10">
                <a:solidFill>
                  <a:srgbClr val="0077C7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7C7"/>
                </a:solidFill>
                <a:latin typeface="Calibri"/>
                <a:cs typeface="Calibri"/>
              </a:rPr>
              <a:t>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2000" spc="-5">
                <a:latin typeface="Calibri"/>
                <a:cs typeface="Calibri"/>
              </a:rPr>
              <a:t>Fragm</a:t>
            </a:r>
            <a:r>
              <a:rPr dirty="0" sz="2000">
                <a:latin typeface="Calibri"/>
                <a:cs typeface="Calibri"/>
              </a:rPr>
              <a:t>ented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progra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s 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syst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im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derstandin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5">
                <a:latin typeface="Calibri"/>
                <a:cs typeface="Calibri"/>
              </a:rPr>
              <a:t>2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fra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ork.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89194" y="6943725"/>
            <a:ext cx="7056755" cy="586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Stake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older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awa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sup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st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5">
                <a:latin typeface="Calibri"/>
                <a:cs typeface="Calibri"/>
              </a:rPr>
              <a:t> 2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ganizat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ons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mo</a:t>
            </a:r>
            <a:r>
              <a:rPr dirty="0" sz="2000" spc="-15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 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“de</a:t>
            </a:r>
            <a:r>
              <a:rPr dirty="0" sz="2000" spc="-1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opment”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 there are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y gaps.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80375" y="6359931"/>
            <a:ext cx="941832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75"/>
              </a:lnSpc>
            </a:pP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Cross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-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secto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</a:t>
            </a:r>
            <a:r>
              <a:rPr dirty="0" sz="190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st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akeho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der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1900" spc="1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w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rk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n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1900" spc="1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co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lab</a:t>
            </a:r>
            <a:r>
              <a:rPr dirty="0" sz="1900" spc="-25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rati</a:t>
            </a:r>
            <a:r>
              <a:rPr dirty="0" sz="1900" spc="-25">
                <a:solidFill>
                  <a:srgbClr val="0077C7"/>
                </a:solidFill>
                <a:latin typeface="Calibri"/>
                <a:cs typeface="Calibri"/>
              </a:rPr>
              <a:t>v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ely</a:t>
            </a:r>
            <a:r>
              <a:rPr dirty="0" sz="1900" spc="3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to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77C7"/>
                </a:solidFill>
                <a:latin typeface="Calibri"/>
                <a:cs typeface="Calibri"/>
              </a:rPr>
              <a:t>al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n</a:t>
            </a:r>
            <a:r>
              <a:rPr dirty="0" sz="1900" spc="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and/or</a:t>
            </a:r>
            <a:r>
              <a:rPr dirty="0" sz="1900" spc="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co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rd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nat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e</a:t>
            </a:r>
            <a:r>
              <a:rPr dirty="0" sz="1900" spc="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pr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og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rams,</a:t>
            </a:r>
            <a:r>
              <a:rPr dirty="0" sz="1900" spc="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po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1900">
                <a:solidFill>
                  <a:srgbClr val="0077C7"/>
                </a:solidFill>
                <a:latin typeface="Calibri"/>
                <a:cs typeface="Calibri"/>
              </a:rPr>
              <a:t>ic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es,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75"/>
              </a:lnSpc>
            </a:pP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or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anizati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n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1900" spc="4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y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st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e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ms</a:t>
            </a:r>
            <a:r>
              <a:rPr dirty="0" sz="1900" spc="-2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to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reflect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the</a:t>
            </a:r>
            <a:r>
              <a:rPr dirty="0" sz="1900" spc="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2Gen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framewor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k</a:t>
            </a:r>
            <a:r>
              <a:rPr dirty="0" sz="1900" spc="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in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g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rain</a:t>
            </a:r>
            <a:r>
              <a:rPr dirty="0" sz="1900" spc="2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it</a:t>
            </a:r>
            <a:r>
              <a:rPr dirty="0" sz="19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in</a:t>
            </a:r>
            <a:r>
              <a:rPr dirty="0" sz="1900" spc="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their</a:t>
            </a:r>
            <a:r>
              <a:rPr dirty="0" sz="190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077C7"/>
                </a:solidFill>
                <a:latin typeface="Calibri"/>
                <a:cs typeface="Calibri"/>
              </a:rPr>
              <a:t>missi</a:t>
            </a:r>
            <a:r>
              <a:rPr dirty="0" sz="1900" spc="-20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900" spc="-15">
                <a:solidFill>
                  <a:srgbClr val="0077C7"/>
                </a:solidFill>
                <a:latin typeface="Calibri"/>
                <a:cs typeface="Calibri"/>
              </a:rPr>
              <a:t>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71429" y="5648325"/>
            <a:ext cx="7146925" cy="586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dirty="0" sz="2000" spc="-5">
                <a:latin typeface="Calibri"/>
                <a:cs typeface="Calibri"/>
              </a:rPr>
              <a:t>Cro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s-secto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stakeholder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king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laborat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ly to </a:t>
            </a:r>
            <a:r>
              <a:rPr dirty="0" sz="2000" spc="-5">
                <a:latin typeface="Calibri"/>
                <a:cs typeface="Calibri"/>
              </a:rPr>
              <a:t>pro</a:t>
            </a:r>
            <a:r>
              <a:rPr dirty="0" sz="2000" spc="-1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ide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ces</a:t>
            </a:r>
            <a:r>
              <a:rPr dirty="0" sz="2000">
                <a:latin typeface="Calibri"/>
                <a:cs typeface="Calibri"/>
              </a:rPr>
              <a:t> 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dre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d adults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mu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taneou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91257" y="4436109"/>
            <a:ext cx="231330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70"/>
              </a:lnSpc>
            </a:pP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sta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ne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program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poli</a:t>
            </a:r>
            <a:r>
              <a:rPr dirty="0" sz="2000">
                <a:latin typeface="Calibri"/>
                <a:cs typeface="Calibri"/>
              </a:rPr>
              <a:t>cies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980923" y="5107178"/>
            <a:ext cx="5039995" cy="476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850"/>
              </a:lnSpc>
            </a:pP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Both</a:t>
            </a:r>
            <a:r>
              <a:rPr dirty="0" sz="1700" spc="-1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ch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d</a:t>
            </a:r>
            <a:r>
              <a:rPr dirty="0" sz="1700" spc="-10">
                <a:solidFill>
                  <a:srgbClr val="0077C7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en</a:t>
            </a:r>
            <a:r>
              <a:rPr dirty="0" sz="1700" spc="-4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and</a:t>
            </a:r>
            <a:r>
              <a:rPr dirty="0" sz="1700" spc="-2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adul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1700" spc="-4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are</a:t>
            </a:r>
            <a:r>
              <a:rPr dirty="0" sz="1700" spc="-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be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ng</a:t>
            </a:r>
            <a:r>
              <a:rPr dirty="0" sz="1700" spc="-3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simu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ta</a:t>
            </a:r>
            <a:r>
              <a:rPr dirty="0" sz="1700" spc="-10">
                <a:solidFill>
                  <a:srgbClr val="0077C7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eo</a:t>
            </a:r>
            <a:r>
              <a:rPr dirty="0" sz="1700" spc="-10">
                <a:solidFill>
                  <a:srgbClr val="0077C7"/>
                </a:solidFill>
                <a:latin typeface="Calibri"/>
                <a:cs typeface="Calibri"/>
              </a:rPr>
              <a:t>usl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y</a:t>
            </a:r>
            <a:r>
              <a:rPr dirty="0" sz="1700" spc="-30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se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ved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 in</a:t>
            </a:r>
            <a:r>
              <a:rPr dirty="0" sz="1700" spc="-5">
                <a:solidFill>
                  <a:srgbClr val="0077C7"/>
                </a:solidFill>
                <a:latin typeface="Calibri"/>
                <a:cs typeface="Calibri"/>
              </a:rPr>
              <a:t> m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ul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iple</a:t>
            </a:r>
            <a:r>
              <a:rPr dirty="0" sz="1700" spc="-3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pr</a:t>
            </a:r>
            <a:r>
              <a:rPr dirty="0" sz="1700" spc="-5">
                <a:solidFill>
                  <a:srgbClr val="0077C7"/>
                </a:solidFill>
                <a:latin typeface="Calibri"/>
                <a:cs typeface="Calibri"/>
              </a:rPr>
              <a:t>ogra</a:t>
            </a:r>
            <a:r>
              <a:rPr dirty="0" sz="1700" spc="-10">
                <a:solidFill>
                  <a:srgbClr val="0077C7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</a:t>
            </a:r>
            <a:r>
              <a:rPr dirty="0" sz="1700" spc="-3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acr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ss</a:t>
            </a:r>
            <a:r>
              <a:rPr dirty="0" sz="1700" spc="-2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77C7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ul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i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p</a:t>
            </a:r>
            <a:r>
              <a:rPr dirty="0" sz="1700" spc="-10">
                <a:solidFill>
                  <a:srgbClr val="0077C7"/>
                </a:solidFill>
                <a:latin typeface="Calibri"/>
                <a:cs typeface="Calibri"/>
              </a:rPr>
              <a:t>l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e</a:t>
            </a:r>
            <a:r>
              <a:rPr dirty="0" sz="1700" spc="-35">
                <a:solidFill>
                  <a:srgbClr val="0077C7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sec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t</a:t>
            </a:r>
            <a:r>
              <a:rPr dirty="0" sz="1700" spc="-5">
                <a:solidFill>
                  <a:srgbClr val="0077C7"/>
                </a:solidFill>
                <a:latin typeface="Calibri"/>
                <a:cs typeface="Calibri"/>
              </a:rPr>
              <a:t>o</a:t>
            </a:r>
            <a:r>
              <a:rPr dirty="0" sz="1700" spc="5">
                <a:solidFill>
                  <a:srgbClr val="0077C7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77C7"/>
                </a:solidFill>
                <a:latin typeface="Calibri"/>
                <a:cs typeface="Calibri"/>
              </a:rPr>
              <a:t>s.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</a:path>
            </a:pathLst>
          </a:custGeom>
          <a:solidFill>
            <a:srgbClr val="F18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22295" y="8877300"/>
            <a:ext cx="1937003" cy="69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590799" cy="256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5539" y="4849266"/>
            <a:ext cx="6899909" cy="295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600" spc="-990">
                <a:solidFill>
                  <a:srgbClr val="FFFFFF"/>
                </a:solidFill>
                <a:latin typeface="Calibri"/>
                <a:cs typeface="Calibri"/>
              </a:rPr>
              <a:t>Ascend</a:t>
            </a:r>
            <a:r>
              <a:rPr dirty="0" sz="9600" spc="-6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600" spc="-655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9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60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 c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ver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500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organiza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ving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pol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cies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prac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ices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local,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tate, and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federa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56319" y="2705100"/>
            <a:ext cx="9619488" cy="541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22295" y="8827007"/>
            <a:ext cx="1937003" cy="77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98152" y="3400044"/>
            <a:ext cx="7772400" cy="4780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844"/>
              <a:t>2</a:t>
            </a:r>
            <a:r>
              <a:rPr dirty="0" spc="-660"/>
              <a:t>g</a:t>
            </a:r>
            <a:r>
              <a:rPr dirty="0" spc="-1055"/>
              <a:t>e</a:t>
            </a:r>
            <a:r>
              <a:rPr dirty="0" spc="-815"/>
              <a:t>n</a:t>
            </a:r>
            <a:r>
              <a:rPr dirty="0" spc="-565"/>
              <a:t> </a:t>
            </a:r>
            <a:r>
              <a:rPr dirty="0" spc="660"/>
              <a:t>l</a:t>
            </a:r>
            <a:r>
              <a:rPr dirty="0" spc="-1055"/>
              <a:t>e</a:t>
            </a:r>
            <a:r>
              <a:rPr dirty="0" spc="-725"/>
              <a:t>a</a:t>
            </a:r>
            <a:r>
              <a:rPr dirty="0" spc="-1015"/>
              <a:t>d</a:t>
            </a:r>
            <a:r>
              <a:rPr dirty="0" spc="-1055"/>
              <a:t>e</a:t>
            </a:r>
            <a:r>
              <a:rPr dirty="0" spc="285"/>
              <a:t>r</a:t>
            </a:r>
            <a:r>
              <a:rPr dirty="0" spc="-204"/>
              <a:t>s</a:t>
            </a:r>
            <a:r>
              <a:rPr dirty="0" spc="-565"/>
              <a:t> </a:t>
            </a:r>
            <a:r>
              <a:rPr dirty="0" spc="-725"/>
              <a:t>a</a:t>
            </a:r>
            <a:r>
              <a:rPr dirty="0" spc="-315"/>
              <a:t>c</a:t>
            </a:r>
            <a:r>
              <a:rPr dirty="0" spc="285"/>
              <a:t>r</a:t>
            </a:r>
            <a:r>
              <a:rPr dirty="0" spc="-1065"/>
              <a:t>o</a:t>
            </a:r>
            <a:r>
              <a:rPr dirty="0" spc="-245"/>
              <a:t>s</a:t>
            </a:r>
            <a:r>
              <a:rPr dirty="0" spc="-204"/>
              <a:t>s</a:t>
            </a:r>
            <a:r>
              <a:rPr dirty="0" spc="-570"/>
              <a:t> </a:t>
            </a:r>
            <a:r>
              <a:rPr dirty="0" spc="55"/>
              <a:t>t</a:t>
            </a:r>
            <a:r>
              <a:rPr dirty="0" spc="-910"/>
              <a:t>h</a:t>
            </a:r>
            <a:r>
              <a:rPr dirty="0" spc="-1015"/>
              <a:t>e</a:t>
            </a:r>
            <a:r>
              <a:rPr dirty="0" spc="-535"/>
              <a:t> </a:t>
            </a:r>
            <a:r>
              <a:rPr dirty="0" spc="-315"/>
              <a:t>c</a:t>
            </a:r>
            <a:r>
              <a:rPr dirty="0" spc="-1050"/>
              <a:t>ou</a:t>
            </a:r>
            <a:r>
              <a:rPr dirty="0" spc="-869"/>
              <a:t>n</a:t>
            </a:r>
            <a:r>
              <a:rPr dirty="0" spc="55"/>
              <a:t>t</a:t>
            </a:r>
            <a:r>
              <a:rPr dirty="0" spc="270"/>
              <a:t>r</a:t>
            </a:r>
            <a:r>
              <a:rPr dirty="0" spc="-585"/>
              <a:t>y</a:t>
            </a: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pc="-1155" b="0">
                <a:solidFill>
                  <a:srgbClr val="000000"/>
                </a:solidFill>
                <a:latin typeface="Calibri"/>
                <a:cs typeface="Calibri"/>
              </a:rPr>
              <a:t>12M+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996188" y="4798821"/>
            <a:ext cx="3202305" cy="153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805">
                <a:latin typeface="Calibri"/>
                <a:cs typeface="Calibri"/>
              </a:rPr>
              <a:t>541</a:t>
            </a:r>
            <a:endParaRPr sz="7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dirty="0" sz="2000">
                <a:latin typeface="Calibri"/>
                <a:cs typeface="Calibri"/>
              </a:rPr>
              <a:t>Netwo</a:t>
            </a:r>
            <a:r>
              <a:rPr dirty="0" sz="2000" spc="-1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tners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organization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plem</a:t>
            </a:r>
            <a:r>
              <a:rPr dirty="0" sz="2000">
                <a:latin typeface="Calibri"/>
                <a:cs typeface="Calibri"/>
              </a:rPr>
              <a:t>enting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2Gen.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6188" y="7221473"/>
            <a:ext cx="3460115" cy="152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805">
                <a:latin typeface="Calibri"/>
                <a:cs typeface="Calibri"/>
              </a:rPr>
              <a:t>50</a:t>
            </a:r>
            <a:r>
              <a:rPr dirty="0" sz="7200" spc="-480">
                <a:latin typeface="Calibri"/>
                <a:cs typeface="Calibri"/>
              </a:rPr>
              <a:t> </a:t>
            </a:r>
            <a:r>
              <a:rPr dirty="0" sz="7200" spc="-235">
                <a:latin typeface="Calibri"/>
                <a:cs typeface="Calibri"/>
              </a:rPr>
              <a:t>states</a:t>
            </a:r>
            <a:r>
              <a:rPr dirty="0" sz="7200" spc="-480">
                <a:latin typeface="Calibri"/>
                <a:cs typeface="Calibri"/>
              </a:rPr>
              <a:t> </a:t>
            </a:r>
            <a:r>
              <a:rPr dirty="0" sz="7200" spc="-720">
                <a:latin typeface="Calibri"/>
                <a:cs typeface="Calibri"/>
              </a:rPr>
              <a:t>+</a:t>
            </a:r>
            <a:endParaRPr sz="7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latin typeface="Calibri"/>
                <a:cs typeface="Calibri"/>
              </a:rPr>
              <a:t>We’re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 all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5</a:t>
            </a:r>
            <a:r>
              <a:rPr dirty="0" sz="2000">
                <a:latin typeface="Calibri"/>
                <a:cs typeface="Calibri"/>
              </a:rPr>
              <a:t>0 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tates,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DC,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Puerto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Rico.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194" y="4820158"/>
            <a:ext cx="4396740" cy="1824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805">
                <a:latin typeface="Calibri"/>
                <a:cs typeface="Calibri"/>
              </a:rPr>
              <a:t>140</a:t>
            </a:r>
            <a:endParaRPr sz="7200">
              <a:latin typeface="Calibri"/>
              <a:cs typeface="Calibri"/>
            </a:endParaRPr>
          </a:p>
          <a:p>
            <a:pPr marL="12700" marR="5080">
              <a:lnSpc>
                <a:spcPct val="1002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Ascend </a:t>
            </a:r>
            <a:r>
              <a:rPr dirty="0" sz="2000" spc="-5">
                <a:latin typeface="Calibri"/>
                <a:cs typeface="Calibri"/>
              </a:rPr>
              <a:t>Fe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lo</a:t>
            </a:r>
            <a:r>
              <a:rPr dirty="0" sz="2000" spc="-15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 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eading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innovat</a:t>
            </a:r>
            <a:r>
              <a:rPr dirty="0" sz="2000" spc="-1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pa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t a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ro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s key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sector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influence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fa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l-being.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194" y="7210043"/>
            <a:ext cx="3993515" cy="153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740">
                <a:latin typeface="Calibri"/>
                <a:cs typeface="Calibri"/>
              </a:rPr>
              <a:t>4</a:t>
            </a:r>
            <a:r>
              <a:rPr dirty="0" sz="6600" spc="-440">
                <a:latin typeface="Calibri"/>
                <a:cs typeface="Calibri"/>
              </a:rPr>
              <a:t> </a:t>
            </a:r>
            <a:r>
              <a:rPr dirty="0" sz="6600" spc="-395">
                <a:latin typeface="Calibri"/>
                <a:cs typeface="Calibri"/>
              </a:rPr>
              <a:t>countries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000">
                <a:latin typeface="Calibri"/>
                <a:cs typeface="Calibri"/>
              </a:rPr>
              <a:t>We’ve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so gone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global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now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ach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latin typeface="Calibri"/>
                <a:cs typeface="Calibri"/>
              </a:rPr>
              <a:t>Guate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ala,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land,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Rwanda.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6188" y="3701541"/>
            <a:ext cx="3495040" cy="586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dirty="0" sz="2000" spc="-5">
                <a:latin typeface="Calibri"/>
                <a:cs typeface="Calibri"/>
              </a:rPr>
              <a:t>Childre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fam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 r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ac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Ascend 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eader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194" y="2873273"/>
            <a:ext cx="3818890" cy="1692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535"/>
              </a:lnSpc>
            </a:pPr>
            <a:r>
              <a:rPr dirty="0" sz="7200" spc="-855">
                <a:latin typeface="Calibri"/>
                <a:cs typeface="Calibri"/>
              </a:rPr>
              <a:t>$34B</a:t>
            </a:r>
            <a:endParaRPr sz="7200">
              <a:latin typeface="Calibri"/>
              <a:cs typeface="Calibri"/>
            </a:endParaRPr>
          </a:p>
          <a:p>
            <a:pPr marL="12700" marR="5080">
              <a:lnSpc>
                <a:spcPct val="90300"/>
              </a:lnSpc>
              <a:spcBef>
                <a:spcPts val="114"/>
              </a:spcBef>
            </a:pPr>
            <a:r>
              <a:rPr dirty="0" sz="1900" spc="-10">
                <a:latin typeface="Calibri"/>
                <a:cs typeface="Calibri"/>
              </a:rPr>
              <a:t>in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publi</a:t>
            </a:r>
            <a:r>
              <a:rPr dirty="0" sz="1900" spc="-10">
                <a:latin typeface="Calibri"/>
                <a:cs typeface="Calibri"/>
              </a:rPr>
              <a:t>c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resource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fundin</a:t>
            </a:r>
            <a:r>
              <a:rPr dirty="0" sz="1900" spc="-10">
                <a:latin typeface="Calibri"/>
                <a:cs typeface="Calibri"/>
              </a:rPr>
              <a:t>g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that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F</a:t>
            </a:r>
            <a:r>
              <a:rPr dirty="0" sz="1900" spc="-10">
                <a:latin typeface="Calibri"/>
                <a:cs typeface="Calibri"/>
              </a:rPr>
              <a:t>ell</a:t>
            </a:r>
            <a:r>
              <a:rPr dirty="0" sz="1900" spc="-20">
                <a:latin typeface="Calibri"/>
                <a:cs typeface="Calibri"/>
              </a:rPr>
              <a:t>o</a:t>
            </a:r>
            <a:r>
              <a:rPr dirty="0" sz="1900" spc="-15">
                <a:latin typeface="Calibri"/>
                <a:cs typeface="Calibri"/>
              </a:rPr>
              <a:t>ws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st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-10">
                <a:latin typeface="Calibri"/>
                <a:cs typeface="Calibri"/>
              </a:rPr>
              <a:t>ward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to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tran</a:t>
            </a:r>
            <a:r>
              <a:rPr dirty="0" sz="1900" spc="-5">
                <a:latin typeface="Calibri"/>
                <a:cs typeface="Calibri"/>
              </a:rPr>
              <a:t>s</a:t>
            </a:r>
            <a:r>
              <a:rPr dirty="0" sz="1900" spc="-15">
                <a:latin typeface="Calibri"/>
                <a:cs typeface="Calibri"/>
              </a:rPr>
              <a:t>fo</a:t>
            </a:r>
            <a:r>
              <a:rPr dirty="0" sz="1900" spc="-20">
                <a:latin typeface="Calibri"/>
                <a:cs typeface="Calibri"/>
              </a:rPr>
              <a:t>r</a:t>
            </a:r>
            <a:r>
              <a:rPr dirty="0" sz="1900" spc="-20">
                <a:latin typeface="Calibri"/>
                <a:cs typeface="Calibri"/>
              </a:rPr>
              <a:t>m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ho</a:t>
            </a:r>
            <a:r>
              <a:rPr dirty="0" sz="1900" spc="-15">
                <a:latin typeface="Calibri"/>
                <a:cs typeface="Calibri"/>
              </a:rPr>
              <a:t>w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key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s</a:t>
            </a:r>
            <a:r>
              <a:rPr dirty="0" sz="1900" spc="-10">
                <a:latin typeface="Calibri"/>
                <a:cs typeface="Calibri"/>
              </a:rPr>
              <a:t>ectors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suppo</a:t>
            </a:r>
            <a:r>
              <a:rPr dirty="0" sz="1900" spc="-20">
                <a:latin typeface="Calibri"/>
                <a:cs typeface="Calibri"/>
              </a:rPr>
              <a:t>r</a:t>
            </a:r>
            <a:r>
              <a:rPr dirty="0" sz="1900" spc="-10">
                <a:latin typeface="Calibri"/>
                <a:cs typeface="Calibri"/>
              </a:rPr>
              <a:t>t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</a:t>
            </a:r>
            <a:r>
              <a:rPr dirty="0" sz="1900" spc="-30">
                <a:latin typeface="Calibri"/>
                <a:cs typeface="Calibri"/>
              </a:rPr>
              <a:t>m</a:t>
            </a:r>
            <a:r>
              <a:rPr dirty="0" sz="1900" spc="-15">
                <a:latin typeface="Calibri"/>
                <a:cs typeface="Calibri"/>
              </a:rPr>
              <a:t>mu</a:t>
            </a:r>
            <a:r>
              <a:rPr dirty="0" sz="1900" spc="-20">
                <a:latin typeface="Calibri"/>
                <a:cs typeface="Calibri"/>
              </a:rPr>
              <a:t>n</a:t>
            </a:r>
            <a:r>
              <a:rPr dirty="0" sz="1900">
                <a:latin typeface="Calibri"/>
                <a:cs typeface="Calibri"/>
              </a:rPr>
              <a:t>it</a:t>
            </a:r>
            <a:r>
              <a:rPr dirty="0" sz="1900" spc="-10">
                <a:latin typeface="Calibri"/>
                <a:cs typeface="Calibri"/>
              </a:rPr>
              <a:t>i</a:t>
            </a:r>
            <a:r>
              <a:rPr dirty="0" sz="1900" spc="-10">
                <a:latin typeface="Calibri"/>
                <a:cs typeface="Calibri"/>
              </a:rPr>
              <a:t>es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across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the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US.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22295" y="8827007"/>
            <a:ext cx="1937003" cy="77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844"/>
              <a:t>2</a:t>
            </a:r>
            <a:r>
              <a:rPr dirty="0" spc="-660"/>
              <a:t>g</a:t>
            </a:r>
            <a:r>
              <a:rPr dirty="0" spc="-1055"/>
              <a:t>e</a:t>
            </a:r>
            <a:r>
              <a:rPr dirty="0" spc="-815"/>
              <a:t>n</a:t>
            </a:r>
            <a:r>
              <a:rPr dirty="0" spc="-565"/>
              <a:t> </a:t>
            </a:r>
            <a:r>
              <a:rPr dirty="0" spc="-2055"/>
              <a:t>m</a:t>
            </a:r>
            <a:r>
              <a:rPr dirty="0" spc="-1050"/>
              <a:t>o</a:t>
            </a:r>
            <a:r>
              <a:rPr dirty="0" spc="-725"/>
              <a:t>v</a:t>
            </a:r>
            <a:r>
              <a:rPr dirty="0" spc="-1055"/>
              <a:t>e</a:t>
            </a:r>
            <a:r>
              <a:rPr dirty="0" spc="-2055"/>
              <a:t>m</a:t>
            </a:r>
            <a:r>
              <a:rPr dirty="0" spc="-1055"/>
              <a:t>e</a:t>
            </a:r>
            <a:r>
              <a:rPr dirty="0" spc="-869"/>
              <a:t>n</a:t>
            </a:r>
            <a:r>
              <a:rPr dirty="0" spc="100"/>
              <a:t>t</a:t>
            </a:r>
            <a:r>
              <a:rPr dirty="0" spc="-570"/>
              <a:t> </a:t>
            </a:r>
            <a:r>
              <a:rPr dirty="0" spc="-595"/>
              <a:t>in</a:t>
            </a:r>
            <a:r>
              <a:rPr dirty="0" spc="-570"/>
              <a:t> </a:t>
            </a:r>
            <a:r>
              <a:rPr dirty="0" spc="-315"/>
              <a:t>c</a:t>
            </a:r>
            <a:r>
              <a:rPr dirty="0" spc="-1050"/>
              <a:t>o</a:t>
            </a:r>
            <a:r>
              <a:rPr dirty="0" spc="-855"/>
              <a:t>n</a:t>
            </a:r>
            <a:r>
              <a:rPr dirty="0" spc="-660"/>
              <a:t>g</a:t>
            </a:r>
            <a:r>
              <a:rPr dirty="0" spc="270"/>
              <a:t>r</a:t>
            </a:r>
            <a:r>
              <a:rPr dirty="0" spc="-1055"/>
              <a:t>e</a:t>
            </a:r>
            <a:r>
              <a:rPr dirty="0" spc="-245"/>
              <a:t>s</a:t>
            </a:r>
            <a:r>
              <a:rPr dirty="0" spc="-204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9398" y="3477559"/>
            <a:ext cx="9951085" cy="427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20" b="1">
                <a:latin typeface="Calibri"/>
                <a:cs typeface="Calibri"/>
              </a:rPr>
              <a:t>2G</a:t>
            </a:r>
            <a:r>
              <a:rPr dirty="0" sz="2800" spc="-30" b="1">
                <a:latin typeface="Calibri"/>
                <a:cs typeface="Calibri"/>
              </a:rPr>
              <a:t>e</a:t>
            </a:r>
            <a:r>
              <a:rPr dirty="0" sz="2800" spc="-15" b="1">
                <a:latin typeface="Calibri"/>
                <a:cs typeface="Calibri"/>
              </a:rPr>
              <a:t>n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E</a:t>
            </a:r>
            <a:r>
              <a:rPr dirty="0" sz="2800" spc="-10" b="1">
                <a:latin typeface="Calibri"/>
                <a:cs typeface="Calibri"/>
              </a:rPr>
              <a:t>c</a:t>
            </a:r>
            <a:r>
              <a:rPr dirty="0" sz="2800" spc="-15" b="1">
                <a:latin typeface="Calibri"/>
                <a:cs typeface="Calibri"/>
              </a:rPr>
              <a:t>on</a:t>
            </a:r>
            <a:r>
              <a:rPr dirty="0" sz="2800" spc="-30" b="1">
                <a:latin typeface="Calibri"/>
                <a:cs typeface="Calibri"/>
              </a:rPr>
              <a:t>o</a:t>
            </a:r>
            <a:r>
              <a:rPr dirty="0" sz="2800" spc="-20" b="1">
                <a:latin typeface="Calibri"/>
                <a:cs typeface="Calibri"/>
              </a:rPr>
              <a:t>mi</a:t>
            </a:r>
            <a:r>
              <a:rPr dirty="0" sz="2800" spc="-15" b="1">
                <a:latin typeface="Calibri"/>
                <a:cs typeface="Calibri"/>
              </a:rPr>
              <a:t>c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Empower</a:t>
            </a:r>
            <a:r>
              <a:rPr dirty="0" sz="2800" spc="-25" b="1">
                <a:latin typeface="Calibri"/>
                <a:cs typeface="Calibri"/>
              </a:rPr>
              <a:t>men</a:t>
            </a:r>
            <a:r>
              <a:rPr dirty="0" sz="2800" spc="-10" b="1">
                <a:latin typeface="Calibri"/>
                <a:cs typeface="Calibri"/>
              </a:rPr>
              <a:t>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Act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“2Gen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>
                <a:latin typeface="Calibri"/>
                <a:cs typeface="Calibri"/>
              </a:rPr>
              <a:t>l”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</a:t>
            </a:r>
            <a:r>
              <a:rPr dirty="0" sz="2800" spc="-15">
                <a:latin typeface="Calibri"/>
                <a:cs typeface="Calibri"/>
              </a:rPr>
              <a:t>Senators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25">
                <a:latin typeface="Calibri"/>
                <a:cs typeface="Calibri"/>
              </a:rPr>
              <a:t>He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nr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ch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Col</a:t>
            </a:r>
            <a:r>
              <a:rPr dirty="0" sz="2800" spc="-25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 spc="-3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Int</a:t>
            </a:r>
            <a:r>
              <a:rPr dirty="0" sz="2800" spc="-20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od</a:t>
            </a:r>
            <a:r>
              <a:rPr dirty="0" sz="2800" spc="-10">
                <a:latin typeface="Calibri"/>
                <a:cs typeface="Calibri"/>
              </a:rPr>
              <a:t>u</a:t>
            </a:r>
            <a:r>
              <a:rPr dirty="0" sz="2800" spc="-15">
                <a:latin typeface="Calibri"/>
                <a:cs typeface="Calibri"/>
              </a:rPr>
              <a:t>ced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fou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consecut</a:t>
            </a:r>
            <a:r>
              <a:rPr dirty="0" sz="2800" spc="-30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Cong</a:t>
            </a:r>
            <a:r>
              <a:rPr dirty="0" sz="2800" spc="-2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esses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9"/>
              </a:spcBef>
              <a:buFont typeface="Arial"/>
              <a:buChar char="–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15" b="1">
                <a:latin typeface="Calibri"/>
                <a:cs typeface="Calibri"/>
              </a:rPr>
              <a:t>Health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Professio</a:t>
            </a:r>
            <a:r>
              <a:rPr dirty="0" sz="2800" spc="-15" b="1">
                <a:latin typeface="Calibri"/>
                <a:cs typeface="Calibri"/>
              </a:rPr>
              <a:t>n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Opportunit</a:t>
            </a:r>
            <a:r>
              <a:rPr dirty="0" sz="2800" spc="-15" b="1">
                <a:latin typeface="Calibri"/>
                <a:cs typeface="Calibri"/>
              </a:rPr>
              <a:t>y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Grants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25" b="1">
                <a:latin typeface="Calibri"/>
                <a:cs typeface="Calibri"/>
              </a:rPr>
              <a:t>G</a:t>
            </a:r>
            <a:r>
              <a:rPr dirty="0" sz="2800" spc="-25" b="1">
                <a:latin typeface="Calibri"/>
                <a:cs typeface="Calibri"/>
              </a:rPr>
              <a:t>o</a:t>
            </a:r>
            <a:r>
              <a:rPr dirty="0" sz="2800" spc="-20" b="1">
                <a:latin typeface="Calibri"/>
                <a:cs typeface="Calibri"/>
              </a:rPr>
              <a:t>vernme</a:t>
            </a:r>
            <a:r>
              <a:rPr dirty="0" sz="2800" spc="-25" b="1">
                <a:latin typeface="Calibri"/>
                <a:cs typeface="Calibri"/>
              </a:rPr>
              <a:t>n</a:t>
            </a:r>
            <a:r>
              <a:rPr dirty="0" sz="2800" spc="-10" b="1">
                <a:latin typeface="Calibri"/>
                <a:cs typeface="Calibri"/>
              </a:rPr>
              <a:t>t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Acc</a:t>
            </a:r>
            <a:r>
              <a:rPr dirty="0" sz="2800" spc="-15" b="1">
                <a:latin typeface="Calibri"/>
                <a:cs typeface="Calibri"/>
              </a:rPr>
              <a:t>ou</a:t>
            </a:r>
            <a:r>
              <a:rPr dirty="0" sz="2800" spc="-30" b="1">
                <a:latin typeface="Calibri"/>
                <a:cs typeface="Calibri"/>
              </a:rPr>
              <a:t>n</a:t>
            </a:r>
            <a:r>
              <a:rPr dirty="0" sz="2800" spc="-15" b="1">
                <a:latin typeface="Calibri"/>
                <a:cs typeface="Calibri"/>
              </a:rPr>
              <a:t>tab</a:t>
            </a:r>
            <a:r>
              <a:rPr dirty="0" sz="2800" spc="-20" b="1">
                <a:latin typeface="Calibri"/>
                <a:cs typeface="Calibri"/>
              </a:rPr>
              <a:t>i</a:t>
            </a:r>
            <a:r>
              <a:rPr dirty="0" sz="2800" spc="-10" b="1">
                <a:latin typeface="Calibri"/>
                <a:cs typeface="Calibri"/>
              </a:rPr>
              <a:t>l</a:t>
            </a:r>
            <a:r>
              <a:rPr dirty="0" sz="2800" spc="-20" b="1">
                <a:latin typeface="Calibri"/>
                <a:cs typeface="Calibri"/>
              </a:rPr>
              <a:t>i</a:t>
            </a:r>
            <a:r>
              <a:rPr dirty="0" sz="2800" spc="-15" b="1">
                <a:latin typeface="Calibri"/>
                <a:cs typeface="Calibri"/>
              </a:rPr>
              <a:t>ty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5" b="1">
                <a:latin typeface="Calibri"/>
                <a:cs typeface="Calibri"/>
              </a:rPr>
              <a:t>f</a:t>
            </a:r>
            <a:r>
              <a:rPr dirty="0" sz="2800" spc="-15" b="1">
                <a:latin typeface="Calibri"/>
                <a:cs typeface="Calibri"/>
              </a:rPr>
              <a:t>ice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(GAO)</a:t>
            </a:r>
            <a:endParaRPr sz="2800">
              <a:latin typeface="Calibri"/>
              <a:cs typeface="Calibri"/>
            </a:endParaRPr>
          </a:p>
          <a:p>
            <a:pPr lvl="1" marL="756285" marR="5080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2020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Report: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HH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Ca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Improve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Information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Ass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s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State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Lo</a:t>
            </a:r>
            <a:r>
              <a:rPr dirty="0" sz="2800" spc="-10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al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ties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Adopt</a:t>
            </a:r>
            <a:r>
              <a:rPr dirty="0" sz="2800" spc="-3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App</a:t>
            </a:r>
            <a:r>
              <a:rPr dirty="0" sz="2800" spc="-25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oa</a:t>
            </a:r>
            <a:r>
              <a:rPr dirty="0" sz="2800" spc="-10">
                <a:latin typeface="Calibri"/>
                <a:cs typeface="Calibri"/>
              </a:rPr>
              <a:t>c</a:t>
            </a:r>
            <a:r>
              <a:rPr dirty="0" sz="2800" spc="-20">
                <a:latin typeface="Calibri"/>
                <a:cs typeface="Calibri"/>
              </a:rPr>
              <a:t>he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Tha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Serv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W</a:t>
            </a:r>
            <a:r>
              <a:rPr dirty="0" sz="2800" spc="-30">
                <a:latin typeface="Calibri"/>
                <a:cs typeface="Calibri"/>
              </a:rPr>
              <a:t>h</a:t>
            </a:r>
            <a:r>
              <a:rPr dirty="0" sz="2800" spc="-20">
                <a:latin typeface="Calibri"/>
                <a:cs typeface="Calibri"/>
              </a:rPr>
              <a:t>ol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Famil</a:t>
            </a:r>
            <a:r>
              <a:rPr dirty="0" sz="2800" spc="-15">
                <a:latin typeface="Calibri"/>
                <a:cs typeface="Calibri"/>
              </a:rPr>
              <a:t>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64240" y="4555235"/>
            <a:ext cx="6934200" cy="389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064240" y="233172"/>
            <a:ext cx="6934200" cy="3899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22295" y="8877300"/>
            <a:ext cx="1937003" cy="69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590799" cy="256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98394" y="6674484"/>
            <a:ext cx="3011805" cy="1101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380">
                <a:solidFill>
                  <a:srgbClr val="8DBA27"/>
                </a:solidFill>
                <a:latin typeface="Calibri"/>
                <a:cs typeface="Calibri"/>
              </a:rPr>
              <a:t>Janine</a:t>
            </a:r>
            <a:r>
              <a:rPr dirty="0" sz="4400" spc="-305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4400" spc="-615">
                <a:solidFill>
                  <a:srgbClr val="8DBA27"/>
                </a:solidFill>
                <a:latin typeface="Calibri"/>
                <a:cs typeface="Calibri"/>
              </a:rPr>
              <a:t>mcmahon</a:t>
            </a:r>
            <a:endParaRPr sz="4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1485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Asc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Parent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Advis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4269" y="4279036"/>
            <a:ext cx="11706225" cy="184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“Don’t just </a:t>
            </a:r>
            <a:r>
              <a:rPr dirty="0" sz="6600" spc="-3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eet us where </a:t>
            </a:r>
            <a:r>
              <a:rPr dirty="0" sz="6600" spc="-3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e are.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33905" algn="l"/>
                <a:tab pos="2991485" algn="l"/>
                <a:tab pos="5347335" algn="l"/>
                <a:tab pos="6551295" algn="l"/>
              </a:tabLst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Meet	us	where	</a:t>
            </a:r>
            <a:r>
              <a:rPr dirty="0" sz="66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e	dream.”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1530">
                <a:solidFill>
                  <a:srgbClr val="0077C7"/>
                </a:solidFill>
              </a:rPr>
              <a:t>A</a:t>
            </a:r>
            <a:r>
              <a:rPr dirty="0" spc="-1015">
                <a:solidFill>
                  <a:srgbClr val="0077C7"/>
                </a:solidFill>
              </a:rPr>
              <a:t>b</a:t>
            </a:r>
            <a:r>
              <a:rPr dirty="0" spc="-1050">
                <a:solidFill>
                  <a:srgbClr val="0077C7"/>
                </a:solidFill>
              </a:rPr>
              <a:t>ou</a:t>
            </a:r>
            <a:r>
              <a:rPr dirty="0" spc="100">
                <a:solidFill>
                  <a:srgbClr val="0077C7"/>
                </a:solidFill>
              </a:rPr>
              <a:t>t</a:t>
            </a:r>
            <a:r>
              <a:rPr dirty="0" spc="-580">
                <a:solidFill>
                  <a:srgbClr val="0077C7"/>
                </a:solidFill>
              </a:rPr>
              <a:t> </a:t>
            </a:r>
            <a:r>
              <a:rPr dirty="0" spc="-725">
                <a:solidFill>
                  <a:srgbClr val="0077C7"/>
                </a:solidFill>
              </a:rPr>
              <a:t>a</a:t>
            </a:r>
            <a:r>
              <a:rPr dirty="0" spc="-245">
                <a:solidFill>
                  <a:srgbClr val="0077C7"/>
                </a:solidFill>
              </a:rPr>
              <a:t>s</a:t>
            </a:r>
            <a:r>
              <a:rPr dirty="0" spc="-315">
                <a:solidFill>
                  <a:srgbClr val="0077C7"/>
                </a:solidFill>
              </a:rPr>
              <a:t>c</a:t>
            </a:r>
            <a:r>
              <a:rPr dirty="0" spc="-1055">
                <a:solidFill>
                  <a:srgbClr val="0077C7"/>
                </a:solidFill>
              </a:rPr>
              <a:t>e</a:t>
            </a:r>
            <a:r>
              <a:rPr dirty="0" spc="-855">
                <a:solidFill>
                  <a:srgbClr val="0077C7"/>
                </a:solidFill>
              </a:rPr>
              <a:t>n</a:t>
            </a:r>
            <a:r>
              <a:rPr dirty="0" spc="-969">
                <a:solidFill>
                  <a:srgbClr val="0077C7"/>
                </a:solidFill>
              </a:rPr>
              <a:t>d</a:t>
            </a:r>
            <a:r>
              <a:rPr dirty="0" spc="-570">
                <a:solidFill>
                  <a:srgbClr val="0077C7"/>
                </a:solidFill>
              </a:rPr>
              <a:t> </a:t>
            </a:r>
            <a:r>
              <a:rPr dirty="0" spc="-725">
                <a:solidFill>
                  <a:srgbClr val="0077C7"/>
                </a:solidFill>
              </a:rPr>
              <a:t>a</a:t>
            </a:r>
            <a:r>
              <a:rPr dirty="0" spc="100">
                <a:solidFill>
                  <a:srgbClr val="0077C7"/>
                </a:solidFill>
              </a:rPr>
              <a:t>t</a:t>
            </a:r>
            <a:r>
              <a:rPr dirty="0" spc="-555">
                <a:solidFill>
                  <a:srgbClr val="0077C7"/>
                </a:solidFill>
              </a:rPr>
              <a:t> </a:t>
            </a:r>
            <a:r>
              <a:rPr dirty="0" spc="55">
                <a:solidFill>
                  <a:srgbClr val="0077C7"/>
                </a:solidFill>
              </a:rPr>
              <a:t>t</a:t>
            </a:r>
            <a:r>
              <a:rPr dirty="0" spc="-910">
                <a:solidFill>
                  <a:srgbClr val="0077C7"/>
                </a:solidFill>
              </a:rPr>
              <a:t>h</a:t>
            </a:r>
            <a:r>
              <a:rPr dirty="0" spc="-1015">
                <a:solidFill>
                  <a:srgbClr val="0077C7"/>
                </a:solidFill>
              </a:rPr>
              <a:t>e</a:t>
            </a:r>
            <a:r>
              <a:rPr dirty="0" spc="-535">
                <a:solidFill>
                  <a:srgbClr val="0077C7"/>
                </a:solidFill>
              </a:rPr>
              <a:t> </a:t>
            </a:r>
            <a:r>
              <a:rPr dirty="0" spc="-725">
                <a:solidFill>
                  <a:srgbClr val="0077C7"/>
                </a:solidFill>
              </a:rPr>
              <a:t>a</a:t>
            </a:r>
            <a:r>
              <a:rPr dirty="0" spc="-245">
                <a:solidFill>
                  <a:srgbClr val="0077C7"/>
                </a:solidFill>
              </a:rPr>
              <a:t>s</a:t>
            </a:r>
            <a:r>
              <a:rPr dirty="0" spc="-1170">
                <a:solidFill>
                  <a:srgbClr val="0077C7"/>
                </a:solidFill>
              </a:rPr>
              <a:t>p</a:t>
            </a:r>
            <a:r>
              <a:rPr dirty="0" spc="-1055">
                <a:solidFill>
                  <a:srgbClr val="0077C7"/>
                </a:solidFill>
              </a:rPr>
              <a:t>e</a:t>
            </a:r>
            <a:r>
              <a:rPr dirty="0" spc="-815">
                <a:solidFill>
                  <a:srgbClr val="0077C7"/>
                </a:solidFill>
              </a:rPr>
              <a:t>n</a:t>
            </a:r>
            <a:r>
              <a:rPr dirty="0" spc="-550">
                <a:solidFill>
                  <a:srgbClr val="0077C7"/>
                </a:solidFill>
              </a:rPr>
              <a:t> </a:t>
            </a:r>
            <a:r>
              <a:rPr dirty="0" spc="-445">
                <a:solidFill>
                  <a:srgbClr val="0077C7"/>
                </a:solidFill>
              </a:rPr>
              <a:t>I</a:t>
            </a:r>
            <a:r>
              <a:rPr dirty="0" spc="-950">
                <a:solidFill>
                  <a:srgbClr val="0077C7"/>
                </a:solidFill>
              </a:rPr>
              <a:t>n</a:t>
            </a:r>
            <a:r>
              <a:rPr dirty="0" spc="-245">
                <a:solidFill>
                  <a:srgbClr val="0077C7"/>
                </a:solidFill>
              </a:rPr>
              <a:t>s</a:t>
            </a:r>
            <a:r>
              <a:rPr dirty="0" spc="55">
                <a:solidFill>
                  <a:srgbClr val="0077C7"/>
                </a:solidFill>
              </a:rPr>
              <a:t>t</a:t>
            </a:r>
            <a:r>
              <a:rPr dirty="0" spc="-125">
                <a:solidFill>
                  <a:srgbClr val="0077C7"/>
                </a:solidFill>
              </a:rPr>
              <a:t>i</a:t>
            </a:r>
            <a:r>
              <a:rPr dirty="0" spc="-235">
                <a:solidFill>
                  <a:srgbClr val="0077C7"/>
                </a:solidFill>
              </a:rPr>
              <a:t>t</a:t>
            </a:r>
            <a:r>
              <a:rPr dirty="0" spc="-1050">
                <a:solidFill>
                  <a:srgbClr val="0077C7"/>
                </a:solidFill>
              </a:rPr>
              <a:t>u</a:t>
            </a:r>
            <a:r>
              <a:rPr dirty="0" spc="45">
                <a:solidFill>
                  <a:srgbClr val="0077C7"/>
                </a:solidFill>
              </a:rPr>
              <a:t>t</a:t>
            </a:r>
            <a:r>
              <a:rPr dirty="0" spc="-1015">
                <a:solidFill>
                  <a:srgbClr val="0077C7"/>
                </a:solidFill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9398" y="2724785"/>
            <a:ext cx="15878810" cy="157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7940">
              <a:lnSpc>
                <a:spcPct val="100000"/>
              </a:lnSpc>
            </a:pPr>
            <a:r>
              <a:rPr dirty="0" sz="3000" spc="-710">
                <a:latin typeface="Calibri"/>
                <a:cs typeface="Calibri"/>
              </a:rPr>
              <a:t>We</a:t>
            </a:r>
            <a:r>
              <a:rPr dirty="0" sz="3000" spc="-200">
                <a:latin typeface="Calibri"/>
                <a:cs typeface="Calibri"/>
              </a:rPr>
              <a:t> </a:t>
            </a:r>
            <a:r>
              <a:rPr dirty="0" sz="3000" spc="-275">
                <a:latin typeface="Calibri"/>
                <a:cs typeface="Calibri"/>
              </a:rPr>
              <a:t>Are</a:t>
            </a:r>
            <a:r>
              <a:rPr dirty="0" sz="3000" spc="-210">
                <a:latin typeface="Calibri"/>
                <a:cs typeface="Calibri"/>
              </a:rPr>
              <a:t> </a:t>
            </a:r>
            <a:r>
              <a:rPr dirty="0" sz="3000" spc="-245">
                <a:latin typeface="Calibri"/>
                <a:cs typeface="Calibri"/>
              </a:rPr>
              <a:t>a</a:t>
            </a:r>
            <a:r>
              <a:rPr dirty="0" sz="3000" spc="-200">
                <a:latin typeface="Calibri"/>
                <a:cs typeface="Calibri"/>
              </a:rPr>
              <a:t> </a:t>
            </a:r>
            <a:r>
              <a:rPr dirty="0" sz="3000" spc="-50">
                <a:latin typeface="Calibri"/>
                <a:cs typeface="Calibri"/>
              </a:rPr>
              <a:t>catalyst</a:t>
            </a:r>
            <a:r>
              <a:rPr dirty="0" sz="3000" spc="-225">
                <a:latin typeface="Calibri"/>
                <a:cs typeface="Calibri"/>
              </a:rPr>
              <a:t> </a:t>
            </a:r>
            <a:r>
              <a:rPr dirty="0" sz="3000" spc="-310">
                <a:latin typeface="Calibri"/>
                <a:cs typeface="Calibri"/>
              </a:rPr>
              <a:t>and</a:t>
            </a:r>
            <a:r>
              <a:rPr dirty="0" sz="3000" spc="-220">
                <a:latin typeface="Calibri"/>
                <a:cs typeface="Calibri"/>
              </a:rPr>
              <a:t> </a:t>
            </a:r>
            <a:r>
              <a:rPr dirty="0" sz="3000" spc="-245">
                <a:latin typeface="Calibri"/>
                <a:cs typeface="Calibri"/>
              </a:rPr>
              <a:t>a</a:t>
            </a:r>
            <a:r>
              <a:rPr dirty="0" sz="3000" spc="-200">
                <a:latin typeface="Calibri"/>
                <a:cs typeface="Calibri"/>
              </a:rPr>
              <a:t> </a:t>
            </a:r>
            <a:r>
              <a:rPr dirty="0" sz="3000" spc="-350">
                <a:latin typeface="Calibri"/>
                <a:cs typeface="Calibri"/>
              </a:rPr>
              <a:t>Con</a:t>
            </a:r>
            <a:r>
              <a:rPr dirty="0" sz="3000" spc="-295">
                <a:latin typeface="Calibri"/>
                <a:cs typeface="Calibri"/>
              </a:rPr>
              <a:t>v</a:t>
            </a:r>
            <a:r>
              <a:rPr dirty="0" sz="3000" spc="-240">
                <a:latin typeface="Calibri"/>
                <a:cs typeface="Calibri"/>
              </a:rPr>
              <a:t>ener</a:t>
            </a:r>
            <a:r>
              <a:rPr dirty="0" sz="3000" spc="-225">
                <a:latin typeface="Calibri"/>
                <a:cs typeface="Calibri"/>
              </a:rPr>
              <a:t> </a:t>
            </a:r>
            <a:r>
              <a:rPr dirty="0" sz="3000" spc="-40">
                <a:latin typeface="Calibri"/>
                <a:cs typeface="Calibri"/>
              </a:rPr>
              <a:t>for</a:t>
            </a:r>
            <a:r>
              <a:rPr dirty="0" sz="3000" spc="-200">
                <a:latin typeface="Calibri"/>
                <a:cs typeface="Calibri"/>
              </a:rPr>
              <a:t> </a:t>
            </a:r>
            <a:r>
              <a:rPr dirty="0" sz="3000" spc="-215">
                <a:latin typeface="Calibri"/>
                <a:cs typeface="Calibri"/>
              </a:rPr>
              <a:t>di</a:t>
            </a:r>
            <a:r>
              <a:rPr dirty="0" sz="3000" spc="-250">
                <a:latin typeface="Calibri"/>
                <a:cs typeface="Calibri"/>
              </a:rPr>
              <a:t>v</a:t>
            </a:r>
            <a:r>
              <a:rPr dirty="0" sz="3000" spc="-185">
                <a:latin typeface="Calibri"/>
                <a:cs typeface="Calibri"/>
              </a:rPr>
              <a:t>erse</a:t>
            </a:r>
            <a:r>
              <a:rPr dirty="0" sz="3000" spc="-225">
                <a:latin typeface="Calibri"/>
                <a:cs typeface="Calibri"/>
              </a:rPr>
              <a:t> </a:t>
            </a:r>
            <a:r>
              <a:rPr dirty="0" sz="3000" spc="-165">
                <a:latin typeface="Calibri"/>
                <a:cs typeface="Calibri"/>
              </a:rPr>
              <a:t>leade</a:t>
            </a:r>
            <a:r>
              <a:rPr dirty="0" sz="3000" spc="-125">
                <a:latin typeface="Calibri"/>
                <a:cs typeface="Calibri"/>
              </a:rPr>
              <a:t>r</a:t>
            </a:r>
            <a:r>
              <a:rPr dirty="0" sz="3000" spc="-60">
                <a:latin typeface="Calibri"/>
                <a:cs typeface="Calibri"/>
              </a:rPr>
              <a:t>s</a:t>
            </a:r>
            <a:r>
              <a:rPr dirty="0" sz="3000" spc="-225">
                <a:latin typeface="Calibri"/>
                <a:cs typeface="Calibri"/>
              </a:rPr>
              <a:t> </a:t>
            </a:r>
            <a:r>
              <a:rPr dirty="0" sz="3000" spc="-215">
                <a:latin typeface="Calibri"/>
                <a:cs typeface="Calibri"/>
              </a:rPr>
              <a:t>working</a:t>
            </a:r>
            <a:r>
              <a:rPr dirty="0" sz="3000" spc="-204">
                <a:latin typeface="Calibri"/>
                <a:cs typeface="Calibri"/>
              </a:rPr>
              <a:t> </a:t>
            </a:r>
            <a:r>
              <a:rPr dirty="0" sz="3000" spc="-160">
                <a:latin typeface="Calibri"/>
                <a:cs typeface="Calibri"/>
              </a:rPr>
              <a:t>to</a:t>
            </a:r>
            <a:r>
              <a:rPr dirty="0" sz="3000" spc="-210">
                <a:latin typeface="Calibri"/>
                <a:cs typeface="Calibri"/>
              </a:rPr>
              <a:t> </a:t>
            </a:r>
            <a:r>
              <a:rPr dirty="0" sz="3000" spc="-185">
                <a:latin typeface="Calibri"/>
                <a:cs typeface="Calibri"/>
              </a:rPr>
              <a:t>build</a:t>
            </a:r>
            <a:r>
              <a:rPr dirty="0" sz="3000" spc="-215">
                <a:latin typeface="Calibri"/>
                <a:cs typeface="Calibri"/>
              </a:rPr>
              <a:t> </a:t>
            </a:r>
            <a:r>
              <a:rPr dirty="0" sz="3000" spc="-145">
                <a:latin typeface="Calibri"/>
                <a:cs typeface="Calibri"/>
              </a:rPr>
              <a:t>Inter</a:t>
            </a:r>
            <a:r>
              <a:rPr dirty="0" sz="3000" spc="-165">
                <a:latin typeface="Calibri"/>
                <a:cs typeface="Calibri"/>
              </a:rPr>
              <a:t>g</a:t>
            </a:r>
            <a:r>
              <a:rPr dirty="0" sz="3000" spc="-260">
                <a:latin typeface="Calibri"/>
                <a:cs typeface="Calibri"/>
              </a:rPr>
              <a:t>ene</a:t>
            </a:r>
            <a:r>
              <a:rPr dirty="0" sz="3000" spc="-175">
                <a:latin typeface="Calibri"/>
                <a:cs typeface="Calibri"/>
              </a:rPr>
              <a:t>r</a:t>
            </a:r>
            <a:r>
              <a:rPr dirty="0" sz="3000" spc="-180">
                <a:latin typeface="Calibri"/>
                <a:cs typeface="Calibri"/>
              </a:rPr>
              <a:t>atio</a:t>
            </a:r>
            <a:r>
              <a:rPr dirty="0" sz="3000" spc="-254">
                <a:latin typeface="Calibri"/>
                <a:cs typeface="Calibri"/>
              </a:rPr>
              <a:t>n</a:t>
            </a:r>
            <a:r>
              <a:rPr dirty="0" sz="3000" spc="50">
                <a:latin typeface="Calibri"/>
                <a:cs typeface="Calibri"/>
              </a:rPr>
              <a:t>al</a:t>
            </a:r>
            <a:r>
              <a:rPr dirty="0" sz="3000" spc="-240">
                <a:latin typeface="Calibri"/>
                <a:cs typeface="Calibri"/>
              </a:rPr>
              <a:t> </a:t>
            </a:r>
            <a:r>
              <a:rPr dirty="0" sz="3000" spc="-150">
                <a:latin typeface="Calibri"/>
                <a:cs typeface="Calibri"/>
              </a:rPr>
              <a:t>family</a:t>
            </a:r>
            <a:r>
              <a:rPr dirty="0" sz="3000" spc="-200">
                <a:latin typeface="Calibri"/>
                <a:cs typeface="Calibri"/>
              </a:rPr>
              <a:t> </a:t>
            </a:r>
            <a:r>
              <a:rPr dirty="0" sz="3000" spc="-420">
                <a:latin typeface="Calibri"/>
                <a:cs typeface="Calibri"/>
              </a:rPr>
              <a:t>p</a:t>
            </a:r>
            <a:r>
              <a:rPr dirty="0" sz="3000" spc="-165">
                <a:latin typeface="Calibri"/>
                <a:cs typeface="Calibri"/>
              </a:rPr>
              <a:t>ros</a:t>
            </a:r>
            <a:r>
              <a:rPr dirty="0" sz="3000" spc="-200">
                <a:latin typeface="Calibri"/>
                <a:cs typeface="Calibri"/>
              </a:rPr>
              <a:t>p</a:t>
            </a:r>
            <a:r>
              <a:rPr dirty="0" sz="3000" spc="-90">
                <a:latin typeface="Calibri"/>
                <a:cs typeface="Calibri"/>
              </a:rPr>
              <a:t>erity</a:t>
            </a:r>
            <a:r>
              <a:rPr dirty="0" sz="3000" spc="-215">
                <a:latin typeface="Calibri"/>
                <a:cs typeface="Calibri"/>
              </a:rPr>
              <a:t> </a:t>
            </a:r>
            <a:r>
              <a:rPr dirty="0" sz="3000" spc="-310">
                <a:latin typeface="Calibri"/>
                <a:cs typeface="Calibri"/>
              </a:rPr>
              <a:t>and</a:t>
            </a:r>
            <a:r>
              <a:rPr dirty="0" sz="3000" spc="-220">
                <a:latin typeface="Calibri"/>
                <a:cs typeface="Calibri"/>
              </a:rPr>
              <a:t> </a:t>
            </a:r>
            <a:r>
              <a:rPr dirty="0" sz="3000" spc="-60">
                <a:latin typeface="Calibri"/>
                <a:cs typeface="Calibri"/>
              </a:rPr>
              <a:t>wel</a:t>
            </a:r>
            <a:r>
              <a:rPr dirty="0" sz="3000" spc="5">
                <a:latin typeface="Calibri"/>
                <a:cs typeface="Calibri"/>
              </a:rPr>
              <a:t>l</a:t>
            </a:r>
            <a:r>
              <a:rPr dirty="0" sz="3000" spc="-110">
                <a:latin typeface="Calibri"/>
                <a:cs typeface="Calibri"/>
              </a:rPr>
              <a:t>-</a:t>
            </a:r>
            <a:r>
              <a:rPr dirty="0" sz="3000" spc="-285">
                <a:latin typeface="Calibri"/>
                <a:cs typeface="Calibri"/>
              </a:rPr>
              <a:t>being</a:t>
            </a:r>
            <a:endParaRPr sz="3000">
              <a:latin typeface="Calibri"/>
              <a:cs typeface="Calibri"/>
            </a:endParaRPr>
          </a:p>
          <a:p>
            <a:pPr marL="12700" marR="154305">
              <a:lnSpc>
                <a:spcPct val="100000"/>
              </a:lnSpc>
              <a:spcBef>
                <a:spcPts val="2575"/>
              </a:spcBef>
            </a:pPr>
            <a:r>
              <a:rPr dirty="0" sz="2800" spc="-20">
                <a:latin typeface="Calibri"/>
                <a:cs typeface="Calibri"/>
              </a:rPr>
              <a:t>We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-</a:t>
            </a:r>
            <a:r>
              <a:rPr dirty="0" sz="2800" spc="-15">
                <a:latin typeface="Calibri"/>
                <a:cs typeface="Calibri"/>
              </a:rPr>
              <a:t>create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ele</a:t>
            </a:r>
            <a:r>
              <a:rPr dirty="0" sz="2800" spc="-25">
                <a:latin typeface="Calibri"/>
                <a:cs typeface="Calibri"/>
              </a:rPr>
              <a:t>v</a:t>
            </a:r>
            <a:r>
              <a:rPr dirty="0" sz="2800" spc="-15">
                <a:latin typeface="Calibri"/>
                <a:cs typeface="Calibri"/>
              </a:rPr>
              <a:t>ate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nno</a:t>
            </a:r>
            <a:r>
              <a:rPr dirty="0" sz="2800" spc="-25">
                <a:latin typeface="Calibri"/>
                <a:cs typeface="Calibri"/>
              </a:rPr>
              <a:t>v</a:t>
            </a:r>
            <a:r>
              <a:rPr dirty="0" sz="2800" spc="-15">
                <a:latin typeface="Calibri"/>
                <a:cs typeface="Calibri"/>
              </a:rPr>
              <a:t>ative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tw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-</a:t>
            </a:r>
            <a:r>
              <a:rPr dirty="0" sz="2800" spc="-15">
                <a:latin typeface="Calibri"/>
                <a:cs typeface="Calibri"/>
              </a:rPr>
              <a:t>generat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(2Gen</a:t>
            </a:r>
            <a:r>
              <a:rPr dirty="0" sz="2800" spc="-10">
                <a:latin typeface="Calibri"/>
                <a:cs typeface="Calibri"/>
              </a:rPr>
              <a:t>)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approaches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with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fami</a:t>
            </a:r>
            <a:r>
              <a:rPr dirty="0" sz="2800" spc="-2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ies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partner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forge</a:t>
            </a:r>
            <a:r>
              <a:rPr dirty="0" sz="2800" spc="-20">
                <a:latin typeface="Calibri"/>
                <a:cs typeface="Calibri"/>
              </a:rPr>
              <a:t> pathway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</a:t>
            </a:r>
            <a:r>
              <a:rPr dirty="0" sz="2800" spc="-10">
                <a:latin typeface="Calibri"/>
                <a:cs typeface="Calibri"/>
              </a:rPr>
              <a:t>a</a:t>
            </a:r>
            <a:r>
              <a:rPr dirty="0" sz="2800" spc="-25">
                <a:latin typeface="Calibri"/>
                <a:cs typeface="Calibri"/>
              </a:rPr>
              <a:t>m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ly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prosper</a:t>
            </a:r>
            <a:r>
              <a:rPr dirty="0" sz="2800" spc="-10">
                <a:latin typeface="Calibri"/>
                <a:cs typeface="Calibri"/>
              </a:rPr>
              <a:t>ity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 spc="-3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tergene</a:t>
            </a:r>
            <a:r>
              <a:rPr dirty="0" sz="2800" spc="-2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ational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wel</a:t>
            </a:r>
            <a:r>
              <a:rPr dirty="0" sz="2800" spc="0">
                <a:latin typeface="Calibri"/>
                <a:cs typeface="Calibri"/>
              </a:rPr>
              <a:t>l</a:t>
            </a:r>
            <a:r>
              <a:rPr dirty="0" sz="2800" spc="-20">
                <a:latin typeface="Calibri"/>
                <a:cs typeface="Calibri"/>
              </a:rPr>
              <a:t>-be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bot</a:t>
            </a:r>
            <a:r>
              <a:rPr dirty="0" sz="2800" spc="-15">
                <a:latin typeface="Calibri"/>
                <a:cs typeface="Calibri"/>
              </a:rPr>
              <a:t>h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chi</a:t>
            </a:r>
            <a:r>
              <a:rPr dirty="0" sz="2800" spc="-25">
                <a:latin typeface="Calibri"/>
                <a:cs typeface="Calibri"/>
              </a:rPr>
              <a:t>l</a:t>
            </a:r>
            <a:r>
              <a:rPr dirty="0" sz="2800" spc="-20">
                <a:latin typeface="Calibri"/>
                <a:cs typeface="Calibri"/>
              </a:rPr>
              <a:t>dre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adu</a:t>
            </a:r>
            <a:r>
              <a:rPr dirty="0" sz="2800" spc="-25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ts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ves.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573" y="7148093"/>
            <a:ext cx="5148580" cy="1235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35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in</a:t>
            </a:r>
            <a:r>
              <a:rPr dirty="0" sz="2800" spc="-30" b="1">
                <a:latin typeface="Calibri"/>
                <a:cs typeface="Calibri"/>
              </a:rPr>
              <a:t>v</a:t>
            </a:r>
            <a:r>
              <a:rPr dirty="0" sz="2800" spc="-20" b="1">
                <a:latin typeface="Calibri"/>
                <a:cs typeface="Calibri"/>
              </a:rPr>
              <a:t>es</a:t>
            </a:r>
            <a:r>
              <a:rPr dirty="0" sz="2800" spc="-10" b="1">
                <a:latin typeface="Calibri"/>
                <a:cs typeface="Calibri"/>
              </a:rPr>
              <a:t>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in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l</a:t>
            </a:r>
            <a:r>
              <a:rPr dirty="0" sz="2800" spc="-30" b="1">
                <a:latin typeface="Calibri"/>
                <a:cs typeface="Calibri"/>
              </a:rPr>
              <a:t>e</a:t>
            </a:r>
            <a:r>
              <a:rPr dirty="0" sz="2800" spc="-15" b="1">
                <a:latin typeface="Calibri"/>
                <a:cs typeface="Calibri"/>
              </a:rPr>
              <a:t>ad</a:t>
            </a:r>
            <a:r>
              <a:rPr dirty="0" sz="2800" spc="-25" b="1">
                <a:latin typeface="Calibri"/>
                <a:cs typeface="Calibri"/>
              </a:rPr>
              <a:t>e</a:t>
            </a:r>
            <a:r>
              <a:rPr dirty="0" sz="2800" spc="-20" b="1">
                <a:latin typeface="Calibri"/>
                <a:cs typeface="Calibri"/>
              </a:rPr>
              <a:t>rshi</a:t>
            </a:r>
            <a:r>
              <a:rPr dirty="0" sz="2800" spc="-15" b="1">
                <a:latin typeface="Calibri"/>
                <a:cs typeface="Calibri"/>
              </a:rPr>
              <a:t>p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advance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sy</a:t>
            </a:r>
            <a:r>
              <a:rPr dirty="0" sz="2800" spc="-25">
                <a:latin typeface="Calibri"/>
                <a:cs typeface="Calibri"/>
              </a:rPr>
              <a:t>s</a:t>
            </a:r>
            <a:r>
              <a:rPr dirty="0" sz="2800" spc="-15">
                <a:latin typeface="Calibri"/>
                <a:cs typeface="Calibri"/>
              </a:rPr>
              <a:t>tems,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po</a:t>
            </a:r>
            <a:r>
              <a:rPr dirty="0" sz="2800" spc="-20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icy,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narrati</a:t>
            </a:r>
            <a:r>
              <a:rPr dirty="0" sz="2800" spc="-15">
                <a:latin typeface="Calibri"/>
                <a:cs typeface="Calibri"/>
              </a:rPr>
              <a:t>ve</a:t>
            </a:r>
            <a:r>
              <a:rPr dirty="0" sz="2800" spc="-15">
                <a:latin typeface="Calibri"/>
                <a:cs typeface="Calibri"/>
              </a:rPr>
              <a:t> change.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5806" y="7148093"/>
            <a:ext cx="4625340" cy="1235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35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el</a:t>
            </a:r>
            <a:r>
              <a:rPr dirty="0" sz="2800" spc="-25" b="1">
                <a:latin typeface="Calibri"/>
                <a:cs typeface="Calibri"/>
              </a:rPr>
              <a:t>e</a:t>
            </a:r>
            <a:r>
              <a:rPr dirty="0" sz="2800" spc="-20" b="1">
                <a:latin typeface="Calibri"/>
                <a:cs typeface="Calibri"/>
              </a:rPr>
              <a:t>vat</a:t>
            </a:r>
            <a:r>
              <a:rPr dirty="0" sz="2800" spc="-15" b="1">
                <a:latin typeface="Calibri"/>
                <a:cs typeface="Calibri"/>
              </a:rPr>
              <a:t>e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and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</a:t>
            </a:r>
            <a:r>
              <a:rPr dirty="0" sz="2800" spc="-5" b="1">
                <a:latin typeface="Calibri"/>
                <a:cs typeface="Calibri"/>
              </a:rPr>
              <a:t>c</a:t>
            </a:r>
            <a:r>
              <a:rPr dirty="0" sz="2800" spc="-15" b="1">
                <a:latin typeface="Calibri"/>
                <a:cs typeface="Calibri"/>
              </a:rPr>
              <a:t>ale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id</a:t>
            </a:r>
            <a:r>
              <a:rPr dirty="0" sz="2800" spc="-30" b="1">
                <a:latin typeface="Calibri"/>
                <a:cs typeface="Calibri"/>
              </a:rPr>
              <a:t>e</a:t>
            </a:r>
            <a:r>
              <a:rPr dirty="0" sz="2800" spc="-15" b="1">
                <a:latin typeface="Calibri"/>
                <a:cs typeface="Calibri"/>
              </a:rPr>
              <a:t>as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 i</a:t>
            </a:r>
            <a:r>
              <a:rPr dirty="0" sz="2800" spc="-30">
                <a:latin typeface="Calibri"/>
                <a:cs typeface="Calibri"/>
              </a:rPr>
              <a:t>n</a:t>
            </a:r>
            <a:r>
              <a:rPr dirty="0" sz="2800" spc="-20">
                <a:latin typeface="Calibri"/>
                <a:cs typeface="Calibri"/>
              </a:rPr>
              <a:t>novation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that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sho</a:t>
            </a:r>
            <a:r>
              <a:rPr dirty="0" sz="2800" spc="-20">
                <a:latin typeface="Calibri"/>
                <a:cs typeface="Calibri"/>
              </a:rPr>
              <a:t>w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early</a:t>
            </a:r>
            <a:r>
              <a:rPr dirty="0" sz="2800" spc="-15">
                <a:latin typeface="Calibri"/>
                <a:cs typeface="Calibri"/>
              </a:rPr>
              <a:t> traction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commun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tie</a:t>
            </a:r>
            <a:r>
              <a:rPr dirty="0" sz="2800" spc="-25">
                <a:latin typeface="Calibri"/>
                <a:cs typeface="Calibri"/>
              </a:rPr>
              <a:t>s</a:t>
            </a:r>
            <a:r>
              <a:rPr dirty="0" sz="280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8461" y="7148093"/>
            <a:ext cx="4144645" cy="1235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35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le</a:t>
            </a:r>
            <a:r>
              <a:rPr dirty="0" sz="2800" spc="-30" b="1">
                <a:latin typeface="Calibri"/>
                <a:cs typeface="Calibri"/>
              </a:rPr>
              <a:t>v</a:t>
            </a:r>
            <a:r>
              <a:rPr dirty="0" sz="2800" spc="-20" b="1">
                <a:latin typeface="Calibri"/>
                <a:cs typeface="Calibri"/>
              </a:rPr>
              <a:t>era</a:t>
            </a:r>
            <a:r>
              <a:rPr dirty="0" sz="2800" spc="-25" b="1">
                <a:latin typeface="Calibri"/>
                <a:cs typeface="Calibri"/>
              </a:rPr>
              <a:t>g</a:t>
            </a:r>
            <a:r>
              <a:rPr dirty="0" sz="2800" b="1">
                <a:latin typeface="Calibri"/>
                <a:cs typeface="Calibri"/>
              </a:rPr>
              <a:t>e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the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pow</a:t>
            </a:r>
            <a:r>
              <a:rPr dirty="0" sz="2800" spc="-30" b="1">
                <a:latin typeface="Calibri"/>
                <a:cs typeface="Calibri"/>
              </a:rPr>
              <a:t>e</a:t>
            </a:r>
            <a:r>
              <a:rPr dirty="0" sz="2800" b="1">
                <a:latin typeface="Calibri"/>
                <a:cs typeface="Calibri"/>
              </a:rPr>
              <a:t>r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of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conven</a:t>
            </a:r>
            <a:r>
              <a:rPr dirty="0" sz="2800" spc="-15" b="1">
                <a:latin typeface="Calibri"/>
                <a:cs typeface="Calibri"/>
              </a:rPr>
              <a:t>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foste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rad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collaborat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8888" y="5125211"/>
            <a:ext cx="1694814" cy="1702435"/>
          </a:xfrm>
          <a:custGeom>
            <a:avLst/>
            <a:gdLst/>
            <a:ahLst/>
            <a:cxnLst/>
            <a:rect l="l" t="t" r="r" b="b"/>
            <a:pathLst>
              <a:path w="1694814" h="1702434">
                <a:moveTo>
                  <a:pt x="847344" y="0"/>
                </a:moveTo>
                <a:lnTo>
                  <a:pt x="777759" y="3106"/>
                </a:lnTo>
                <a:lnTo>
                  <a:pt x="709741" y="11673"/>
                </a:lnTo>
                <a:lnTo>
                  <a:pt x="643504" y="25480"/>
                </a:lnTo>
                <a:lnTo>
                  <a:pt x="579266" y="44311"/>
                </a:lnTo>
                <a:lnTo>
                  <a:pt x="517243" y="67948"/>
                </a:lnTo>
                <a:lnTo>
                  <a:pt x="457651" y="96174"/>
                </a:lnTo>
                <a:lnTo>
                  <a:pt x="400708" y="128770"/>
                </a:lnTo>
                <a:lnTo>
                  <a:pt x="346630" y="165518"/>
                </a:lnTo>
                <a:lnTo>
                  <a:pt x="295634" y="206202"/>
                </a:lnTo>
                <a:lnTo>
                  <a:pt x="247935" y="250602"/>
                </a:lnTo>
                <a:lnTo>
                  <a:pt x="203752" y="298502"/>
                </a:lnTo>
                <a:lnTo>
                  <a:pt x="163299" y="349684"/>
                </a:lnTo>
                <a:lnTo>
                  <a:pt x="126795" y="403930"/>
                </a:lnTo>
                <a:lnTo>
                  <a:pt x="94455" y="461022"/>
                </a:lnTo>
                <a:lnTo>
                  <a:pt x="66496" y="520743"/>
                </a:lnTo>
                <a:lnTo>
                  <a:pt x="43135" y="582875"/>
                </a:lnTo>
                <a:lnTo>
                  <a:pt x="24588" y="647199"/>
                </a:lnTo>
                <a:lnTo>
                  <a:pt x="11072" y="713499"/>
                </a:lnTo>
                <a:lnTo>
                  <a:pt x="2804" y="781556"/>
                </a:lnTo>
                <a:lnTo>
                  <a:pt x="0" y="851153"/>
                </a:lnTo>
                <a:lnTo>
                  <a:pt x="2804" y="920750"/>
                </a:lnTo>
                <a:lnTo>
                  <a:pt x="11072" y="988805"/>
                </a:lnTo>
                <a:lnTo>
                  <a:pt x="24588" y="1055101"/>
                </a:lnTo>
                <a:lnTo>
                  <a:pt x="43135" y="1119420"/>
                </a:lnTo>
                <a:lnTo>
                  <a:pt x="66496" y="1181546"/>
                </a:lnTo>
                <a:lnTo>
                  <a:pt x="94455" y="1241261"/>
                </a:lnTo>
                <a:lnTo>
                  <a:pt x="126795" y="1298346"/>
                </a:lnTo>
                <a:lnTo>
                  <a:pt x="163299" y="1352586"/>
                </a:lnTo>
                <a:lnTo>
                  <a:pt x="203752" y="1403762"/>
                </a:lnTo>
                <a:lnTo>
                  <a:pt x="247935" y="1451657"/>
                </a:lnTo>
                <a:lnTo>
                  <a:pt x="295634" y="1496054"/>
                </a:lnTo>
                <a:lnTo>
                  <a:pt x="346630" y="1536734"/>
                </a:lnTo>
                <a:lnTo>
                  <a:pt x="400708" y="1573481"/>
                </a:lnTo>
                <a:lnTo>
                  <a:pt x="457651" y="1606077"/>
                </a:lnTo>
                <a:lnTo>
                  <a:pt x="517243" y="1634305"/>
                </a:lnTo>
                <a:lnTo>
                  <a:pt x="579266" y="1657947"/>
                </a:lnTo>
                <a:lnTo>
                  <a:pt x="643504" y="1676786"/>
                </a:lnTo>
                <a:lnTo>
                  <a:pt x="709741" y="1690604"/>
                </a:lnTo>
                <a:lnTo>
                  <a:pt x="777759" y="1699183"/>
                </a:lnTo>
                <a:lnTo>
                  <a:pt x="847344" y="1702308"/>
                </a:lnTo>
                <a:lnTo>
                  <a:pt x="916928" y="1699183"/>
                </a:lnTo>
                <a:lnTo>
                  <a:pt x="984946" y="1690604"/>
                </a:lnTo>
                <a:lnTo>
                  <a:pt x="1051183" y="1676786"/>
                </a:lnTo>
                <a:lnTo>
                  <a:pt x="1115421" y="1657947"/>
                </a:lnTo>
                <a:lnTo>
                  <a:pt x="1177444" y="1634305"/>
                </a:lnTo>
                <a:lnTo>
                  <a:pt x="1237036" y="1606077"/>
                </a:lnTo>
                <a:lnTo>
                  <a:pt x="1293979" y="1573481"/>
                </a:lnTo>
                <a:lnTo>
                  <a:pt x="1348057" y="1536734"/>
                </a:lnTo>
                <a:lnTo>
                  <a:pt x="1399053" y="1496054"/>
                </a:lnTo>
                <a:lnTo>
                  <a:pt x="1446752" y="1451657"/>
                </a:lnTo>
                <a:lnTo>
                  <a:pt x="1490935" y="1403762"/>
                </a:lnTo>
                <a:lnTo>
                  <a:pt x="1531388" y="1352586"/>
                </a:lnTo>
                <a:lnTo>
                  <a:pt x="1567892" y="1298346"/>
                </a:lnTo>
                <a:lnTo>
                  <a:pt x="1600232" y="1241261"/>
                </a:lnTo>
                <a:lnTo>
                  <a:pt x="1628191" y="1181546"/>
                </a:lnTo>
                <a:lnTo>
                  <a:pt x="1651552" y="1119420"/>
                </a:lnTo>
                <a:lnTo>
                  <a:pt x="1670099" y="1055101"/>
                </a:lnTo>
                <a:lnTo>
                  <a:pt x="1683615" y="988805"/>
                </a:lnTo>
                <a:lnTo>
                  <a:pt x="1691883" y="920750"/>
                </a:lnTo>
                <a:lnTo>
                  <a:pt x="1694688" y="851153"/>
                </a:lnTo>
                <a:lnTo>
                  <a:pt x="1691883" y="781556"/>
                </a:lnTo>
                <a:lnTo>
                  <a:pt x="1683615" y="713499"/>
                </a:lnTo>
                <a:lnTo>
                  <a:pt x="1670099" y="647199"/>
                </a:lnTo>
                <a:lnTo>
                  <a:pt x="1651552" y="582875"/>
                </a:lnTo>
                <a:lnTo>
                  <a:pt x="1628191" y="520743"/>
                </a:lnTo>
                <a:lnTo>
                  <a:pt x="1600232" y="461022"/>
                </a:lnTo>
                <a:lnTo>
                  <a:pt x="1567892" y="403930"/>
                </a:lnTo>
                <a:lnTo>
                  <a:pt x="1531388" y="349684"/>
                </a:lnTo>
                <a:lnTo>
                  <a:pt x="1490935" y="298502"/>
                </a:lnTo>
                <a:lnTo>
                  <a:pt x="1446752" y="250602"/>
                </a:lnTo>
                <a:lnTo>
                  <a:pt x="1399053" y="206202"/>
                </a:lnTo>
                <a:lnTo>
                  <a:pt x="1348057" y="165518"/>
                </a:lnTo>
                <a:lnTo>
                  <a:pt x="1293979" y="128770"/>
                </a:lnTo>
                <a:lnTo>
                  <a:pt x="1237036" y="96174"/>
                </a:lnTo>
                <a:lnTo>
                  <a:pt x="1177444" y="67948"/>
                </a:lnTo>
                <a:lnTo>
                  <a:pt x="1115421" y="44311"/>
                </a:lnTo>
                <a:lnTo>
                  <a:pt x="1051183" y="25480"/>
                </a:lnTo>
                <a:lnTo>
                  <a:pt x="984946" y="11673"/>
                </a:lnTo>
                <a:lnTo>
                  <a:pt x="916928" y="3106"/>
                </a:lnTo>
                <a:lnTo>
                  <a:pt x="847344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74063" y="5321808"/>
            <a:ext cx="1164336" cy="1098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95288" y="5120640"/>
            <a:ext cx="1694814" cy="1701164"/>
          </a:xfrm>
          <a:custGeom>
            <a:avLst/>
            <a:gdLst/>
            <a:ahLst/>
            <a:cxnLst/>
            <a:rect l="l" t="t" r="r" b="b"/>
            <a:pathLst>
              <a:path w="1694815" h="1701165">
                <a:moveTo>
                  <a:pt x="847343" y="0"/>
                </a:moveTo>
                <a:lnTo>
                  <a:pt x="777759" y="3105"/>
                </a:lnTo>
                <a:lnTo>
                  <a:pt x="709741" y="11665"/>
                </a:lnTo>
                <a:lnTo>
                  <a:pt x="643504" y="25463"/>
                </a:lnTo>
                <a:lnTo>
                  <a:pt x="579266" y="44281"/>
                </a:lnTo>
                <a:lnTo>
                  <a:pt x="517243" y="67901"/>
                </a:lnTo>
                <a:lnTo>
                  <a:pt x="457651" y="96105"/>
                </a:lnTo>
                <a:lnTo>
                  <a:pt x="400708" y="128676"/>
                </a:lnTo>
                <a:lnTo>
                  <a:pt x="346630" y="165396"/>
                </a:lnTo>
                <a:lnTo>
                  <a:pt x="295634" y="206047"/>
                </a:lnTo>
                <a:lnTo>
                  <a:pt x="247935" y="250412"/>
                </a:lnTo>
                <a:lnTo>
                  <a:pt x="203752" y="298272"/>
                </a:lnTo>
                <a:lnTo>
                  <a:pt x="163299" y="349410"/>
                </a:lnTo>
                <a:lnTo>
                  <a:pt x="126795" y="403608"/>
                </a:lnTo>
                <a:lnTo>
                  <a:pt x="94455" y="460649"/>
                </a:lnTo>
                <a:lnTo>
                  <a:pt x="66496" y="520315"/>
                </a:lnTo>
                <a:lnTo>
                  <a:pt x="43135" y="582387"/>
                </a:lnTo>
                <a:lnTo>
                  <a:pt x="24588" y="646649"/>
                </a:lnTo>
                <a:lnTo>
                  <a:pt x="11072" y="712882"/>
                </a:lnTo>
                <a:lnTo>
                  <a:pt x="2804" y="780869"/>
                </a:lnTo>
                <a:lnTo>
                  <a:pt x="0" y="850392"/>
                </a:lnTo>
                <a:lnTo>
                  <a:pt x="2804" y="919914"/>
                </a:lnTo>
                <a:lnTo>
                  <a:pt x="11072" y="987901"/>
                </a:lnTo>
                <a:lnTo>
                  <a:pt x="24588" y="1054134"/>
                </a:lnTo>
                <a:lnTo>
                  <a:pt x="43135" y="1118396"/>
                </a:lnTo>
                <a:lnTo>
                  <a:pt x="66496" y="1180468"/>
                </a:lnTo>
                <a:lnTo>
                  <a:pt x="94455" y="1240134"/>
                </a:lnTo>
                <a:lnTo>
                  <a:pt x="126795" y="1297175"/>
                </a:lnTo>
                <a:lnTo>
                  <a:pt x="163299" y="1351373"/>
                </a:lnTo>
                <a:lnTo>
                  <a:pt x="203752" y="1402511"/>
                </a:lnTo>
                <a:lnTo>
                  <a:pt x="247935" y="1450371"/>
                </a:lnTo>
                <a:lnTo>
                  <a:pt x="295634" y="1494736"/>
                </a:lnTo>
                <a:lnTo>
                  <a:pt x="346630" y="1535387"/>
                </a:lnTo>
                <a:lnTo>
                  <a:pt x="400708" y="1572107"/>
                </a:lnTo>
                <a:lnTo>
                  <a:pt x="457651" y="1604678"/>
                </a:lnTo>
                <a:lnTo>
                  <a:pt x="517243" y="1632882"/>
                </a:lnTo>
                <a:lnTo>
                  <a:pt x="579266" y="1656502"/>
                </a:lnTo>
                <a:lnTo>
                  <a:pt x="643504" y="1675320"/>
                </a:lnTo>
                <a:lnTo>
                  <a:pt x="709741" y="1689118"/>
                </a:lnTo>
                <a:lnTo>
                  <a:pt x="777759" y="1697678"/>
                </a:lnTo>
                <a:lnTo>
                  <a:pt x="847343" y="1700784"/>
                </a:lnTo>
                <a:lnTo>
                  <a:pt x="916928" y="1697678"/>
                </a:lnTo>
                <a:lnTo>
                  <a:pt x="984946" y="1689118"/>
                </a:lnTo>
                <a:lnTo>
                  <a:pt x="1051183" y="1675320"/>
                </a:lnTo>
                <a:lnTo>
                  <a:pt x="1115421" y="1656502"/>
                </a:lnTo>
                <a:lnTo>
                  <a:pt x="1177444" y="1632882"/>
                </a:lnTo>
                <a:lnTo>
                  <a:pt x="1237036" y="1604678"/>
                </a:lnTo>
                <a:lnTo>
                  <a:pt x="1293979" y="1572107"/>
                </a:lnTo>
                <a:lnTo>
                  <a:pt x="1348057" y="1535387"/>
                </a:lnTo>
                <a:lnTo>
                  <a:pt x="1399053" y="1494736"/>
                </a:lnTo>
                <a:lnTo>
                  <a:pt x="1446752" y="1450371"/>
                </a:lnTo>
                <a:lnTo>
                  <a:pt x="1490935" y="1402511"/>
                </a:lnTo>
                <a:lnTo>
                  <a:pt x="1531388" y="1351373"/>
                </a:lnTo>
                <a:lnTo>
                  <a:pt x="1567892" y="1297175"/>
                </a:lnTo>
                <a:lnTo>
                  <a:pt x="1600232" y="1240134"/>
                </a:lnTo>
                <a:lnTo>
                  <a:pt x="1628191" y="1180468"/>
                </a:lnTo>
                <a:lnTo>
                  <a:pt x="1651552" y="1118396"/>
                </a:lnTo>
                <a:lnTo>
                  <a:pt x="1670099" y="1054134"/>
                </a:lnTo>
                <a:lnTo>
                  <a:pt x="1683615" y="987901"/>
                </a:lnTo>
                <a:lnTo>
                  <a:pt x="1691883" y="919914"/>
                </a:lnTo>
                <a:lnTo>
                  <a:pt x="1694688" y="850392"/>
                </a:lnTo>
                <a:lnTo>
                  <a:pt x="1691883" y="780869"/>
                </a:lnTo>
                <a:lnTo>
                  <a:pt x="1683615" y="712882"/>
                </a:lnTo>
                <a:lnTo>
                  <a:pt x="1670099" y="646649"/>
                </a:lnTo>
                <a:lnTo>
                  <a:pt x="1651552" y="582387"/>
                </a:lnTo>
                <a:lnTo>
                  <a:pt x="1628191" y="520315"/>
                </a:lnTo>
                <a:lnTo>
                  <a:pt x="1600232" y="460649"/>
                </a:lnTo>
                <a:lnTo>
                  <a:pt x="1567892" y="403608"/>
                </a:lnTo>
                <a:lnTo>
                  <a:pt x="1531388" y="349410"/>
                </a:lnTo>
                <a:lnTo>
                  <a:pt x="1490935" y="298272"/>
                </a:lnTo>
                <a:lnTo>
                  <a:pt x="1446752" y="250412"/>
                </a:lnTo>
                <a:lnTo>
                  <a:pt x="1399053" y="206047"/>
                </a:lnTo>
                <a:lnTo>
                  <a:pt x="1348057" y="165396"/>
                </a:lnTo>
                <a:lnTo>
                  <a:pt x="1293979" y="128676"/>
                </a:lnTo>
                <a:lnTo>
                  <a:pt x="1237036" y="96105"/>
                </a:lnTo>
                <a:lnTo>
                  <a:pt x="1177444" y="67901"/>
                </a:lnTo>
                <a:lnTo>
                  <a:pt x="1115421" y="44281"/>
                </a:lnTo>
                <a:lnTo>
                  <a:pt x="1051183" y="25463"/>
                </a:lnTo>
                <a:lnTo>
                  <a:pt x="984946" y="11665"/>
                </a:lnTo>
                <a:lnTo>
                  <a:pt x="916928" y="3105"/>
                </a:lnTo>
                <a:lnTo>
                  <a:pt x="847343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90359" y="5315711"/>
            <a:ext cx="1304544" cy="1304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76176" y="5125211"/>
            <a:ext cx="1694814" cy="1702435"/>
          </a:xfrm>
          <a:custGeom>
            <a:avLst/>
            <a:gdLst/>
            <a:ahLst/>
            <a:cxnLst/>
            <a:rect l="l" t="t" r="r" b="b"/>
            <a:pathLst>
              <a:path w="1694815" h="1702434">
                <a:moveTo>
                  <a:pt x="847344" y="0"/>
                </a:moveTo>
                <a:lnTo>
                  <a:pt x="777759" y="3106"/>
                </a:lnTo>
                <a:lnTo>
                  <a:pt x="709741" y="11673"/>
                </a:lnTo>
                <a:lnTo>
                  <a:pt x="643504" y="25480"/>
                </a:lnTo>
                <a:lnTo>
                  <a:pt x="579266" y="44311"/>
                </a:lnTo>
                <a:lnTo>
                  <a:pt x="517243" y="67948"/>
                </a:lnTo>
                <a:lnTo>
                  <a:pt x="457651" y="96174"/>
                </a:lnTo>
                <a:lnTo>
                  <a:pt x="400708" y="128770"/>
                </a:lnTo>
                <a:lnTo>
                  <a:pt x="346630" y="165518"/>
                </a:lnTo>
                <a:lnTo>
                  <a:pt x="295634" y="206202"/>
                </a:lnTo>
                <a:lnTo>
                  <a:pt x="247935" y="250602"/>
                </a:lnTo>
                <a:lnTo>
                  <a:pt x="203752" y="298502"/>
                </a:lnTo>
                <a:lnTo>
                  <a:pt x="163299" y="349684"/>
                </a:lnTo>
                <a:lnTo>
                  <a:pt x="126795" y="403930"/>
                </a:lnTo>
                <a:lnTo>
                  <a:pt x="94455" y="461022"/>
                </a:lnTo>
                <a:lnTo>
                  <a:pt x="66496" y="520743"/>
                </a:lnTo>
                <a:lnTo>
                  <a:pt x="43135" y="582875"/>
                </a:lnTo>
                <a:lnTo>
                  <a:pt x="24588" y="647199"/>
                </a:lnTo>
                <a:lnTo>
                  <a:pt x="11072" y="713499"/>
                </a:lnTo>
                <a:lnTo>
                  <a:pt x="2804" y="781556"/>
                </a:lnTo>
                <a:lnTo>
                  <a:pt x="0" y="851153"/>
                </a:lnTo>
                <a:lnTo>
                  <a:pt x="2804" y="920750"/>
                </a:lnTo>
                <a:lnTo>
                  <a:pt x="11072" y="988805"/>
                </a:lnTo>
                <a:lnTo>
                  <a:pt x="24588" y="1055101"/>
                </a:lnTo>
                <a:lnTo>
                  <a:pt x="43135" y="1119420"/>
                </a:lnTo>
                <a:lnTo>
                  <a:pt x="66496" y="1181546"/>
                </a:lnTo>
                <a:lnTo>
                  <a:pt x="94455" y="1241261"/>
                </a:lnTo>
                <a:lnTo>
                  <a:pt x="126795" y="1298346"/>
                </a:lnTo>
                <a:lnTo>
                  <a:pt x="163299" y="1352586"/>
                </a:lnTo>
                <a:lnTo>
                  <a:pt x="203752" y="1403762"/>
                </a:lnTo>
                <a:lnTo>
                  <a:pt x="247935" y="1451657"/>
                </a:lnTo>
                <a:lnTo>
                  <a:pt x="295634" y="1496054"/>
                </a:lnTo>
                <a:lnTo>
                  <a:pt x="346630" y="1536734"/>
                </a:lnTo>
                <a:lnTo>
                  <a:pt x="400708" y="1573481"/>
                </a:lnTo>
                <a:lnTo>
                  <a:pt x="457651" y="1606077"/>
                </a:lnTo>
                <a:lnTo>
                  <a:pt x="517243" y="1634305"/>
                </a:lnTo>
                <a:lnTo>
                  <a:pt x="579266" y="1657947"/>
                </a:lnTo>
                <a:lnTo>
                  <a:pt x="643504" y="1676786"/>
                </a:lnTo>
                <a:lnTo>
                  <a:pt x="709741" y="1690604"/>
                </a:lnTo>
                <a:lnTo>
                  <a:pt x="777759" y="1699183"/>
                </a:lnTo>
                <a:lnTo>
                  <a:pt x="847344" y="1702308"/>
                </a:lnTo>
                <a:lnTo>
                  <a:pt x="916928" y="1699183"/>
                </a:lnTo>
                <a:lnTo>
                  <a:pt x="984946" y="1690604"/>
                </a:lnTo>
                <a:lnTo>
                  <a:pt x="1051183" y="1676786"/>
                </a:lnTo>
                <a:lnTo>
                  <a:pt x="1115421" y="1657947"/>
                </a:lnTo>
                <a:lnTo>
                  <a:pt x="1177444" y="1634305"/>
                </a:lnTo>
                <a:lnTo>
                  <a:pt x="1237036" y="1606077"/>
                </a:lnTo>
                <a:lnTo>
                  <a:pt x="1293979" y="1573481"/>
                </a:lnTo>
                <a:lnTo>
                  <a:pt x="1348057" y="1536734"/>
                </a:lnTo>
                <a:lnTo>
                  <a:pt x="1399053" y="1496054"/>
                </a:lnTo>
                <a:lnTo>
                  <a:pt x="1446752" y="1451657"/>
                </a:lnTo>
                <a:lnTo>
                  <a:pt x="1490935" y="1403762"/>
                </a:lnTo>
                <a:lnTo>
                  <a:pt x="1531388" y="1352586"/>
                </a:lnTo>
                <a:lnTo>
                  <a:pt x="1567892" y="1298346"/>
                </a:lnTo>
                <a:lnTo>
                  <a:pt x="1600232" y="1241261"/>
                </a:lnTo>
                <a:lnTo>
                  <a:pt x="1628191" y="1181546"/>
                </a:lnTo>
                <a:lnTo>
                  <a:pt x="1651552" y="1119420"/>
                </a:lnTo>
                <a:lnTo>
                  <a:pt x="1670099" y="1055101"/>
                </a:lnTo>
                <a:lnTo>
                  <a:pt x="1683615" y="988805"/>
                </a:lnTo>
                <a:lnTo>
                  <a:pt x="1691883" y="920750"/>
                </a:lnTo>
                <a:lnTo>
                  <a:pt x="1694687" y="851153"/>
                </a:lnTo>
                <a:lnTo>
                  <a:pt x="1691883" y="781556"/>
                </a:lnTo>
                <a:lnTo>
                  <a:pt x="1683615" y="713499"/>
                </a:lnTo>
                <a:lnTo>
                  <a:pt x="1670099" y="647199"/>
                </a:lnTo>
                <a:lnTo>
                  <a:pt x="1651552" y="582875"/>
                </a:lnTo>
                <a:lnTo>
                  <a:pt x="1628191" y="520743"/>
                </a:lnTo>
                <a:lnTo>
                  <a:pt x="1600232" y="461022"/>
                </a:lnTo>
                <a:lnTo>
                  <a:pt x="1567892" y="403930"/>
                </a:lnTo>
                <a:lnTo>
                  <a:pt x="1531388" y="349684"/>
                </a:lnTo>
                <a:lnTo>
                  <a:pt x="1490935" y="298502"/>
                </a:lnTo>
                <a:lnTo>
                  <a:pt x="1446752" y="250602"/>
                </a:lnTo>
                <a:lnTo>
                  <a:pt x="1399053" y="206202"/>
                </a:lnTo>
                <a:lnTo>
                  <a:pt x="1348057" y="165518"/>
                </a:lnTo>
                <a:lnTo>
                  <a:pt x="1293979" y="128770"/>
                </a:lnTo>
                <a:lnTo>
                  <a:pt x="1237036" y="96174"/>
                </a:lnTo>
                <a:lnTo>
                  <a:pt x="1177444" y="67948"/>
                </a:lnTo>
                <a:lnTo>
                  <a:pt x="1115421" y="44311"/>
                </a:lnTo>
                <a:lnTo>
                  <a:pt x="1051183" y="25480"/>
                </a:lnTo>
                <a:lnTo>
                  <a:pt x="984946" y="11673"/>
                </a:lnTo>
                <a:lnTo>
                  <a:pt x="916928" y="3106"/>
                </a:lnTo>
                <a:lnTo>
                  <a:pt x="847344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345923" y="5399532"/>
            <a:ext cx="1155191" cy="1153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1010">
                <a:solidFill>
                  <a:srgbClr val="0077C7"/>
                </a:solidFill>
              </a:rPr>
              <a:t>T</a:t>
            </a:r>
            <a:r>
              <a:rPr dirty="0" spc="-910">
                <a:solidFill>
                  <a:srgbClr val="0077C7"/>
                </a:solidFill>
              </a:rPr>
              <a:t>h</a:t>
            </a:r>
            <a:r>
              <a:rPr dirty="0" spc="-1055">
                <a:solidFill>
                  <a:srgbClr val="0077C7"/>
                </a:solidFill>
              </a:rPr>
              <a:t>e</a:t>
            </a:r>
            <a:r>
              <a:rPr dirty="0" spc="-1050">
                <a:solidFill>
                  <a:srgbClr val="0077C7"/>
                </a:solidFill>
              </a:rPr>
              <a:t>o</a:t>
            </a:r>
            <a:r>
              <a:rPr dirty="0" spc="285">
                <a:solidFill>
                  <a:srgbClr val="0077C7"/>
                </a:solidFill>
              </a:rPr>
              <a:t>r</a:t>
            </a:r>
            <a:r>
              <a:rPr dirty="0" spc="-585">
                <a:solidFill>
                  <a:srgbClr val="0077C7"/>
                </a:solidFill>
              </a:rPr>
              <a:t>y</a:t>
            </a:r>
            <a:r>
              <a:rPr dirty="0" spc="-580">
                <a:solidFill>
                  <a:srgbClr val="0077C7"/>
                </a:solidFill>
              </a:rPr>
              <a:t> </a:t>
            </a:r>
            <a:r>
              <a:rPr dirty="0" spc="-1050">
                <a:solidFill>
                  <a:srgbClr val="0077C7"/>
                </a:solidFill>
              </a:rPr>
              <a:t>o</a:t>
            </a:r>
            <a:r>
              <a:rPr dirty="0" spc="180">
                <a:solidFill>
                  <a:srgbClr val="0077C7"/>
                </a:solidFill>
              </a:rPr>
              <a:t>f</a:t>
            </a:r>
            <a:r>
              <a:rPr dirty="0" spc="-555">
                <a:solidFill>
                  <a:srgbClr val="0077C7"/>
                </a:solidFill>
              </a:rPr>
              <a:t> </a:t>
            </a:r>
            <a:r>
              <a:rPr dirty="0" spc="-1170">
                <a:solidFill>
                  <a:srgbClr val="0077C7"/>
                </a:solidFill>
              </a:rPr>
              <a:t>p</a:t>
            </a:r>
            <a:r>
              <a:rPr dirty="0" spc="-1050">
                <a:solidFill>
                  <a:srgbClr val="0077C7"/>
                </a:solidFill>
              </a:rPr>
              <a:t>o</a:t>
            </a:r>
            <a:r>
              <a:rPr dirty="0" spc="660">
                <a:solidFill>
                  <a:srgbClr val="0077C7"/>
                </a:solidFill>
              </a:rPr>
              <a:t>l</a:t>
            </a:r>
            <a:r>
              <a:rPr dirty="0" spc="-250">
                <a:solidFill>
                  <a:srgbClr val="0077C7"/>
                </a:solidFill>
              </a:rPr>
              <a:t>i</a:t>
            </a:r>
            <a:r>
              <a:rPr dirty="0" spc="-480">
                <a:solidFill>
                  <a:srgbClr val="0077C7"/>
                </a:solidFill>
              </a:rPr>
              <a:t>c</a:t>
            </a:r>
            <a:r>
              <a:rPr dirty="0" spc="-585">
                <a:solidFill>
                  <a:srgbClr val="0077C7"/>
                </a:solidFill>
              </a:rPr>
              <a:t>y</a:t>
            </a:r>
            <a:r>
              <a:rPr dirty="0" spc="-580">
                <a:solidFill>
                  <a:srgbClr val="0077C7"/>
                </a:solidFill>
              </a:rPr>
              <a:t> </a:t>
            </a:r>
            <a:r>
              <a:rPr dirty="0" spc="-2085">
                <a:solidFill>
                  <a:srgbClr val="0077C7"/>
                </a:solidFill>
              </a:rPr>
              <a:t>&amp;</a:t>
            </a:r>
            <a:r>
              <a:rPr dirty="0" spc="-550">
                <a:solidFill>
                  <a:srgbClr val="0077C7"/>
                </a:solidFill>
              </a:rPr>
              <a:t> </a:t>
            </a:r>
            <a:r>
              <a:rPr dirty="0" spc="-245">
                <a:solidFill>
                  <a:srgbClr val="0077C7"/>
                </a:solidFill>
              </a:rPr>
              <a:t>s</a:t>
            </a:r>
            <a:r>
              <a:rPr dirty="0" spc="-630">
                <a:solidFill>
                  <a:srgbClr val="0077C7"/>
                </a:solidFill>
              </a:rPr>
              <a:t>y</a:t>
            </a:r>
            <a:r>
              <a:rPr dirty="0" spc="-245">
                <a:solidFill>
                  <a:srgbClr val="0077C7"/>
                </a:solidFill>
              </a:rPr>
              <a:t>s</a:t>
            </a:r>
            <a:r>
              <a:rPr dirty="0" spc="55">
                <a:solidFill>
                  <a:srgbClr val="0077C7"/>
                </a:solidFill>
              </a:rPr>
              <a:t>t</a:t>
            </a:r>
            <a:r>
              <a:rPr dirty="0" spc="-1055">
                <a:solidFill>
                  <a:srgbClr val="0077C7"/>
                </a:solidFill>
              </a:rPr>
              <a:t>e</a:t>
            </a:r>
            <a:r>
              <a:rPr dirty="0" spc="-2055">
                <a:solidFill>
                  <a:srgbClr val="0077C7"/>
                </a:solidFill>
              </a:rPr>
              <a:t>m</a:t>
            </a:r>
            <a:r>
              <a:rPr dirty="0" spc="-204">
                <a:solidFill>
                  <a:srgbClr val="0077C7"/>
                </a:solidFill>
              </a:rPr>
              <a:t>s</a:t>
            </a:r>
            <a:r>
              <a:rPr dirty="0" spc="-550">
                <a:solidFill>
                  <a:srgbClr val="0077C7"/>
                </a:solidFill>
              </a:rPr>
              <a:t> </a:t>
            </a:r>
            <a:r>
              <a:rPr dirty="0" spc="-315">
                <a:solidFill>
                  <a:srgbClr val="0077C7"/>
                </a:solidFill>
              </a:rPr>
              <a:t>c</a:t>
            </a:r>
            <a:r>
              <a:rPr dirty="0" spc="-910">
                <a:solidFill>
                  <a:srgbClr val="0077C7"/>
                </a:solidFill>
              </a:rPr>
              <a:t>h</a:t>
            </a:r>
            <a:r>
              <a:rPr dirty="0" spc="-725">
                <a:solidFill>
                  <a:srgbClr val="0077C7"/>
                </a:solidFill>
              </a:rPr>
              <a:t>a</a:t>
            </a:r>
            <a:r>
              <a:rPr dirty="0" spc="-855">
                <a:solidFill>
                  <a:srgbClr val="0077C7"/>
                </a:solidFill>
              </a:rPr>
              <a:t>n</a:t>
            </a:r>
            <a:r>
              <a:rPr dirty="0" spc="-660">
                <a:solidFill>
                  <a:srgbClr val="0077C7"/>
                </a:solidFill>
              </a:rPr>
              <a:t>g</a:t>
            </a:r>
            <a:r>
              <a:rPr dirty="0" spc="-1015">
                <a:solidFill>
                  <a:srgbClr val="0077C7"/>
                </a:solidFill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9398" y="2753639"/>
            <a:ext cx="9551670" cy="29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95">
                <a:latin typeface="Calibri"/>
                <a:cs typeface="Calibri"/>
              </a:rPr>
              <a:t>dri</a:t>
            </a:r>
            <a:r>
              <a:rPr dirty="0" sz="2300" spc="-125">
                <a:latin typeface="Calibri"/>
                <a:cs typeface="Calibri"/>
              </a:rPr>
              <a:t>v</a:t>
            </a:r>
            <a:r>
              <a:rPr dirty="0" sz="2300" spc="-310">
                <a:latin typeface="Calibri"/>
                <a:cs typeface="Calibri"/>
              </a:rPr>
              <a:t>e</a:t>
            </a:r>
            <a:r>
              <a:rPr dirty="0" sz="2300" spc="-155">
                <a:latin typeface="Calibri"/>
                <a:cs typeface="Calibri"/>
              </a:rPr>
              <a:t> </a:t>
            </a:r>
            <a:r>
              <a:rPr dirty="0" sz="2300" spc="-215">
                <a:latin typeface="Calibri"/>
                <a:cs typeface="Calibri"/>
              </a:rPr>
              <a:t>change</a:t>
            </a:r>
            <a:r>
              <a:rPr dirty="0" sz="2300" spc="-185">
                <a:latin typeface="Calibri"/>
                <a:cs typeface="Calibri"/>
              </a:rPr>
              <a:t> </a:t>
            </a:r>
            <a:r>
              <a:rPr dirty="0" sz="2300" spc="-150">
                <a:latin typeface="Calibri"/>
                <a:cs typeface="Calibri"/>
              </a:rPr>
              <a:t>through</a:t>
            </a:r>
            <a:r>
              <a:rPr dirty="0" sz="2300" spc="-175">
                <a:latin typeface="Calibri"/>
                <a:cs typeface="Calibri"/>
              </a:rPr>
              <a:t> </a:t>
            </a:r>
            <a:r>
              <a:rPr dirty="0" sz="2300" spc="-240">
                <a:latin typeface="Calibri"/>
                <a:cs typeface="Calibri"/>
              </a:rPr>
              <a:t>combini</a:t>
            </a:r>
            <a:r>
              <a:rPr dirty="0" sz="2300" spc="-210">
                <a:latin typeface="Calibri"/>
                <a:cs typeface="Calibri"/>
              </a:rPr>
              <a:t>ng</a:t>
            </a:r>
            <a:r>
              <a:rPr dirty="0" sz="2300" spc="-190">
                <a:latin typeface="Calibri"/>
                <a:cs typeface="Calibri"/>
              </a:rPr>
              <a:t> </a:t>
            </a:r>
            <a:r>
              <a:rPr dirty="0" sz="2300" spc="-170">
                <a:latin typeface="Calibri"/>
                <a:cs typeface="Calibri"/>
              </a:rPr>
              <a:t>the</a:t>
            </a:r>
            <a:r>
              <a:rPr dirty="0" sz="2300" spc="-165">
                <a:latin typeface="Calibri"/>
                <a:cs typeface="Calibri"/>
              </a:rPr>
              <a:t> </a:t>
            </a:r>
            <a:r>
              <a:rPr dirty="0" sz="2300" spc="-140">
                <a:latin typeface="Calibri"/>
                <a:cs typeface="Calibri"/>
              </a:rPr>
              <a:t>pa</a:t>
            </a:r>
            <a:r>
              <a:rPr dirty="0" sz="2300" spc="-110">
                <a:latin typeface="Calibri"/>
                <a:cs typeface="Calibri"/>
              </a:rPr>
              <a:t>r</a:t>
            </a:r>
            <a:r>
              <a:rPr dirty="0" sz="2300" spc="-160">
                <a:latin typeface="Calibri"/>
                <a:cs typeface="Calibri"/>
              </a:rPr>
              <a:t>ent</a:t>
            </a:r>
            <a:r>
              <a:rPr dirty="0" sz="2300" spc="-155">
                <a:latin typeface="Calibri"/>
                <a:cs typeface="Calibri"/>
              </a:rPr>
              <a:t> </a:t>
            </a:r>
            <a:r>
              <a:rPr dirty="0" sz="2300" spc="105">
                <a:latin typeface="Calibri"/>
                <a:cs typeface="Calibri"/>
              </a:rPr>
              <a:t>r</a:t>
            </a:r>
            <a:r>
              <a:rPr dirty="0" sz="2300" spc="-204">
                <a:latin typeface="Calibri"/>
                <a:cs typeface="Calibri"/>
              </a:rPr>
              <a:t>ec</a:t>
            </a:r>
            <a:r>
              <a:rPr dirty="0" sz="2300" spc="-475">
                <a:latin typeface="Calibri"/>
                <a:cs typeface="Calibri"/>
              </a:rPr>
              <a:t>om</a:t>
            </a:r>
            <a:r>
              <a:rPr dirty="0" sz="2300" spc="-580">
                <a:latin typeface="Calibri"/>
                <a:cs typeface="Calibri"/>
              </a:rPr>
              <a:t>m</a:t>
            </a:r>
            <a:r>
              <a:rPr dirty="0" sz="2300" spc="-180">
                <a:latin typeface="Calibri"/>
                <a:cs typeface="Calibri"/>
              </a:rPr>
              <a:t>endations,</a:t>
            </a:r>
            <a:r>
              <a:rPr dirty="0" sz="2300" spc="-180">
                <a:latin typeface="Calibri"/>
                <a:cs typeface="Calibri"/>
              </a:rPr>
              <a:t> </a:t>
            </a:r>
            <a:r>
              <a:rPr dirty="0" sz="2300" spc="-80">
                <a:latin typeface="Calibri"/>
                <a:cs typeface="Calibri"/>
              </a:rPr>
              <a:t>re</a:t>
            </a:r>
            <a:r>
              <a:rPr dirty="0" sz="2300" spc="-85">
                <a:latin typeface="Calibri"/>
                <a:cs typeface="Calibri"/>
              </a:rPr>
              <a:t>s</a:t>
            </a:r>
            <a:r>
              <a:rPr dirty="0" sz="2300" spc="-150">
                <a:latin typeface="Calibri"/>
                <a:cs typeface="Calibri"/>
              </a:rPr>
              <a:t>earch,</a:t>
            </a:r>
            <a:r>
              <a:rPr dirty="0" sz="2300" spc="-170">
                <a:latin typeface="Calibri"/>
                <a:cs typeface="Calibri"/>
              </a:rPr>
              <a:t> </a:t>
            </a:r>
            <a:r>
              <a:rPr dirty="0" sz="2300" spc="-235">
                <a:latin typeface="Calibri"/>
                <a:cs typeface="Calibri"/>
              </a:rPr>
              <a:t>and</a:t>
            </a:r>
            <a:r>
              <a:rPr dirty="0" sz="2300" spc="-155">
                <a:latin typeface="Calibri"/>
                <a:cs typeface="Calibri"/>
              </a:rPr>
              <a:t> </a:t>
            </a:r>
            <a:r>
              <a:rPr dirty="0" sz="2300" spc="-240">
                <a:latin typeface="Calibri"/>
                <a:cs typeface="Calibri"/>
              </a:rPr>
              <a:t>pro</a:t>
            </a:r>
            <a:r>
              <a:rPr dirty="0" sz="2300" spc="-415">
                <a:latin typeface="Calibri"/>
                <a:cs typeface="Calibri"/>
              </a:rPr>
              <a:t>m</a:t>
            </a:r>
            <a:r>
              <a:rPr dirty="0" sz="2300" spc="-130">
                <a:latin typeface="Calibri"/>
                <a:cs typeface="Calibri"/>
              </a:rPr>
              <a:t>ising</a:t>
            </a:r>
            <a:r>
              <a:rPr dirty="0" sz="2300" spc="-180">
                <a:latin typeface="Calibri"/>
                <a:cs typeface="Calibri"/>
              </a:rPr>
              <a:t> </a:t>
            </a:r>
            <a:r>
              <a:rPr dirty="0" sz="2300" spc="-125">
                <a:latin typeface="Calibri"/>
                <a:cs typeface="Calibri"/>
              </a:rPr>
              <a:t>p</a:t>
            </a:r>
            <a:r>
              <a:rPr dirty="0" sz="2300" spc="-95">
                <a:latin typeface="Calibri"/>
                <a:cs typeface="Calibri"/>
              </a:rPr>
              <a:t>r</a:t>
            </a:r>
            <a:r>
              <a:rPr dirty="0" sz="2300" spc="-80">
                <a:latin typeface="Calibri"/>
                <a:cs typeface="Calibri"/>
              </a:rPr>
              <a:t>acti</a:t>
            </a:r>
            <a:r>
              <a:rPr dirty="0" sz="2300" spc="-85">
                <a:latin typeface="Calibri"/>
                <a:cs typeface="Calibri"/>
              </a:rPr>
              <a:t>c</a:t>
            </a:r>
            <a:r>
              <a:rPr dirty="0" sz="2300" spc="-185">
                <a:latin typeface="Calibri"/>
                <a:cs typeface="Calibri"/>
              </a:rPr>
              <a:t>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8631" y="3819144"/>
            <a:ext cx="2791968" cy="3566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18788" y="6242303"/>
            <a:ext cx="1604772" cy="1155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33008" y="3464814"/>
            <a:ext cx="3767543" cy="3355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14955" y="7513319"/>
            <a:ext cx="1328928" cy="1328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87167" y="7775461"/>
            <a:ext cx="982980" cy="838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62200" y="7537704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619506" y="0"/>
                </a:moveTo>
                <a:lnTo>
                  <a:pt x="568697" y="2053"/>
                </a:lnTo>
                <a:lnTo>
                  <a:pt x="519020" y="8108"/>
                </a:lnTo>
                <a:lnTo>
                  <a:pt x="470633" y="18004"/>
                </a:lnTo>
                <a:lnTo>
                  <a:pt x="423696" y="31583"/>
                </a:lnTo>
                <a:lnTo>
                  <a:pt x="378368" y="48684"/>
                </a:lnTo>
                <a:lnTo>
                  <a:pt x="334809" y="69149"/>
                </a:lnTo>
                <a:lnTo>
                  <a:pt x="293179" y="92817"/>
                </a:lnTo>
                <a:lnTo>
                  <a:pt x="253636" y="119530"/>
                </a:lnTo>
                <a:lnTo>
                  <a:pt x="216340" y="149128"/>
                </a:lnTo>
                <a:lnTo>
                  <a:pt x="181451" y="181451"/>
                </a:lnTo>
                <a:lnTo>
                  <a:pt x="149128" y="216340"/>
                </a:lnTo>
                <a:lnTo>
                  <a:pt x="119530" y="253636"/>
                </a:lnTo>
                <a:lnTo>
                  <a:pt x="92817" y="293179"/>
                </a:lnTo>
                <a:lnTo>
                  <a:pt x="69149" y="334809"/>
                </a:lnTo>
                <a:lnTo>
                  <a:pt x="48684" y="378368"/>
                </a:lnTo>
                <a:lnTo>
                  <a:pt x="31583" y="423696"/>
                </a:lnTo>
                <a:lnTo>
                  <a:pt x="18004" y="470633"/>
                </a:lnTo>
                <a:lnTo>
                  <a:pt x="8108" y="519020"/>
                </a:lnTo>
                <a:lnTo>
                  <a:pt x="2053" y="568697"/>
                </a:lnTo>
                <a:lnTo>
                  <a:pt x="0" y="619506"/>
                </a:lnTo>
                <a:lnTo>
                  <a:pt x="2053" y="670314"/>
                </a:lnTo>
                <a:lnTo>
                  <a:pt x="8108" y="719991"/>
                </a:lnTo>
                <a:lnTo>
                  <a:pt x="18004" y="768378"/>
                </a:lnTo>
                <a:lnTo>
                  <a:pt x="31583" y="815315"/>
                </a:lnTo>
                <a:lnTo>
                  <a:pt x="48684" y="860643"/>
                </a:lnTo>
                <a:lnTo>
                  <a:pt x="69149" y="904202"/>
                </a:lnTo>
                <a:lnTo>
                  <a:pt x="92817" y="945832"/>
                </a:lnTo>
                <a:lnTo>
                  <a:pt x="119530" y="985375"/>
                </a:lnTo>
                <a:lnTo>
                  <a:pt x="149128" y="1022671"/>
                </a:lnTo>
                <a:lnTo>
                  <a:pt x="181451" y="1057560"/>
                </a:lnTo>
                <a:lnTo>
                  <a:pt x="216340" y="1089883"/>
                </a:lnTo>
                <a:lnTo>
                  <a:pt x="253636" y="1119481"/>
                </a:lnTo>
                <a:lnTo>
                  <a:pt x="293179" y="1146194"/>
                </a:lnTo>
                <a:lnTo>
                  <a:pt x="334809" y="1169862"/>
                </a:lnTo>
                <a:lnTo>
                  <a:pt x="378368" y="1190327"/>
                </a:lnTo>
                <a:lnTo>
                  <a:pt x="423696" y="1207428"/>
                </a:lnTo>
                <a:lnTo>
                  <a:pt x="470633" y="1221007"/>
                </a:lnTo>
                <a:lnTo>
                  <a:pt x="519020" y="1230903"/>
                </a:lnTo>
                <a:lnTo>
                  <a:pt x="568697" y="1236958"/>
                </a:lnTo>
                <a:lnTo>
                  <a:pt x="619506" y="1239012"/>
                </a:lnTo>
                <a:lnTo>
                  <a:pt x="670314" y="1236958"/>
                </a:lnTo>
                <a:lnTo>
                  <a:pt x="719991" y="1230903"/>
                </a:lnTo>
                <a:lnTo>
                  <a:pt x="768378" y="1221007"/>
                </a:lnTo>
                <a:lnTo>
                  <a:pt x="815315" y="1207428"/>
                </a:lnTo>
                <a:lnTo>
                  <a:pt x="860643" y="1190327"/>
                </a:lnTo>
                <a:lnTo>
                  <a:pt x="904202" y="1169862"/>
                </a:lnTo>
                <a:lnTo>
                  <a:pt x="945832" y="1146194"/>
                </a:lnTo>
                <a:lnTo>
                  <a:pt x="985375" y="1119481"/>
                </a:lnTo>
                <a:lnTo>
                  <a:pt x="1022671" y="1089883"/>
                </a:lnTo>
                <a:lnTo>
                  <a:pt x="1057560" y="1057560"/>
                </a:lnTo>
                <a:lnTo>
                  <a:pt x="1089883" y="1022671"/>
                </a:lnTo>
                <a:lnTo>
                  <a:pt x="1119481" y="985375"/>
                </a:lnTo>
                <a:lnTo>
                  <a:pt x="1146194" y="945832"/>
                </a:lnTo>
                <a:lnTo>
                  <a:pt x="1169862" y="904202"/>
                </a:lnTo>
                <a:lnTo>
                  <a:pt x="1190327" y="860643"/>
                </a:lnTo>
                <a:lnTo>
                  <a:pt x="1207428" y="815315"/>
                </a:lnTo>
                <a:lnTo>
                  <a:pt x="1221007" y="768378"/>
                </a:lnTo>
                <a:lnTo>
                  <a:pt x="1230903" y="719991"/>
                </a:lnTo>
                <a:lnTo>
                  <a:pt x="1236958" y="670314"/>
                </a:lnTo>
                <a:lnTo>
                  <a:pt x="1239012" y="619506"/>
                </a:lnTo>
                <a:lnTo>
                  <a:pt x="1236958" y="568697"/>
                </a:lnTo>
                <a:lnTo>
                  <a:pt x="1230903" y="519020"/>
                </a:lnTo>
                <a:lnTo>
                  <a:pt x="1221007" y="470633"/>
                </a:lnTo>
                <a:lnTo>
                  <a:pt x="1207428" y="423696"/>
                </a:lnTo>
                <a:lnTo>
                  <a:pt x="1190327" y="378368"/>
                </a:lnTo>
                <a:lnTo>
                  <a:pt x="1169862" y="334809"/>
                </a:lnTo>
                <a:lnTo>
                  <a:pt x="1146194" y="293179"/>
                </a:lnTo>
                <a:lnTo>
                  <a:pt x="1119481" y="253636"/>
                </a:lnTo>
                <a:lnTo>
                  <a:pt x="1089883" y="216340"/>
                </a:lnTo>
                <a:lnTo>
                  <a:pt x="1057560" y="181451"/>
                </a:lnTo>
                <a:lnTo>
                  <a:pt x="1022671" y="149128"/>
                </a:lnTo>
                <a:lnTo>
                  <a:pt x="985375" y="119530"/>
                </a:lnTo>
                <a:lnTo>
                  <a:pt x="945832" y="92817"/>
                </a:lnTo>
                <a:lnTo>
                  <a:pt x="904202" y="69149"/>
                </a:lnTo>
                <a:lnTo>
                  <a:pt x="860643" y="48684"/>
                </a:lnTo>
                <a:lnTo>
                  <a:pt x="815315" y="31583"/>
                </a:lnTo>
                <a:lnTo>
                  <a:pt x="768378" y="18004"/>
                </a:lnTo>
                <a:lnTo>
                  <a:pt x="719991" y="8108"/>
                </a:lnTo>
                <a:lnTo>
                  <a:pt x="670314" y="2053"/>
                </a:lnTo>
                <a:lnTo>
                  <a:pt x="619506" y="0"/>
                </a:lnTo>
                <a:close/>
              </a:path>
            </a:pathLst>
          </a:custGeom>
          <a:solidFill>
            <a:srgbClr val="FFDE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62200" y="7537704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0" y="619506"/>
                </a:moveTo>
                <a:lnTo>
                  <a:pt x="2053" y="568697"/>
                </a:lnTo>
                <a:lnTo>
                  <a:pt x="8108" y="519020"/>
                </a:lnTo>
                <a:lnTo>
                  <a:pt x="18004" y="470633"/>
                </a:lnTo>
                <a:lnTo>
                  <a:pt x="31583" y="423696"/>
                </a:lnTo>
                <a:lnTo>
                  <a:pt x="48684" y="378368"/>
                </a:lnTo>
                <a:lnTo>
                  <a:pt x="69149" y="334809"/>
                </a:lnTo>
                <a:lnTo>
                  <a:pt x="92817" y="293179"/>
                </a:lnTo>
                <a:lnTo>
                  <a:pt x="119530" y="253636"/>
                </a:lnTo>
                <a:lnTo>
                  <a:pt x="149128" y="216340"/>
                </a:lnTo>
                <a:lnTo>
                  <a:pt x="181451" y="181451"/>
                </a:lnTo>
                <a:lnTo>
                  <a:pt x="216340" y="149128"/>
                </a:lnTo>
                <a:lnTo>
                  <a:pt x="253636" y="119530"/>
                </a:lnTo>
                <a:lnTo>
                  <a:pt x="293179" y="92817"/>
                </a:lnTo>
                <a:lnTo>
                  <a:pt x="334809" y="69149"/>
                </a:lnTo>
                <a:lnTo>
                  <a:pt x="378368" y="48684"/>
                </a:lnTo>
                <a:lnTo>
                  <a:pt x="423696" y="31583"/>
                </a:lnTo>
                <a:lnTo>
                  <a:pt x="470633" y="18004"/>
                </a:lnTo>
                <a:lnTo>
                  <a:pt x="519020" y="8108"/>
                </a:lnTo>
                <a:lnTo>
                  <a:pt x="568697" y="2053"/>
                </a:lnTo>
                <a:lnTo>
                  <a:pt x="619506" y="0"/>
                </a:lnTo>
                <a:lnTo>
                  <a:pt x="670314" y="2053"/>
                </a:lnTo>
                <a:lnTo>
                  <a:pt x="719991" y="8108"/>
                </a:lnTo>
                <a:lnTo>
                  <a:pt x="768378" y="18004"/>
                </a:lnTo>
                <a:lnTo>
                  <a:pt x="815315" y="31583"/>
                </a:lnTo>
                <a:lnTo>
                  <a:pt x="860643" y="48684"/>
                </a:lnTo>
                <a:lnTo>
                  <a:pt x="904202" y="69149"/>
                </a:lnTo>
                <a:lnTo>
                  <a:pt x="945832" y="92817"/>
                </a:lnTo>
                <a:lnTo>
                  <a:pt x="985375" y="119530"/>
                </a:lnTo>
                <a:lnTo>
                  <a:pt x="1022671" y="149128"/>
                </a:lnTo>
                <a:lnTo>
                  <a:pt x="1057560" y="181451"/>
                </a:lnTo>
                <a:lnTo>
                  <a:pt x="1089883" y="216340"/>
                </a:lnTo>
                <a:lnTo>
                  <a:pt x="1119481" y="253636"/>
                </a:lnTo>
                <a:lnTo>
                  <a:pt x="1146194" y="293179"/>
                </a:lnTo>
                <a:lnTo>
                  <a:pt x="1169862" y="334809"/>
                </a:lnTo>
                <a:lnTo>
                  <a:pt x="1190327" y="378368"/>
                </a:lnTo>
                <a:lnTo>
                  <a:pt x="1207428" y="423696"/>
                </a:lnTo>
                <a:lnTo>
                  <a:pt x="1221007" y="470633"/>
                </a:lnTo>
                <a:lnTo>
                  <a:pt x="1230903" y="519020"/>
                </a:lnTo>
                <a:lnTo>
                  <a:pt x="1236958" y="568697"/>
                </a:lnTo>
                <a:lnTo>
                  <a:pt x="1239012" y="619506"/>
                </a:lnTo>
                <a:lnTo>
                  <a:pt x="1236958" y="670314"/>
                </a:lnTo>
                <a:lnTo>
                  <a:pt x="1230903" y="719991"/>
                </a:lnTo>
                <a:lnTo>
                  <a:pt x="1221007" y="768378"/>
                </a:lnTo>
                <a:lnTo>
                  <a:pt x="1207428" y="815315"/>
                </a:lnTo>
                <a:lnTo>
                  <a:pt x="1190327" y="860643"/>
                </a:lnTo>
                <a:lnTo>
                  <a:pt x="1169862" y="904202"/>
                </a:lnTo>
                <a:lnTo>
                  <a:pt x="1146194" y="945832"/>
                </a:lnTo>
                <a:lnTo>
                  <a:pt x="1119481" y="985375"/>
                </a:lnTo>
                <a:lnTo>
                  <a:pt x="1089883" y="1022671"/>
                </a:lnTo>
                <a:lnTo>
                  <a:pt x="1057560" y="1057560"/>
                </a:lnTo>
                <a:lnTo>
                  <a:pt x="1022671" y="1089883"/>
                </a:lnTo>
                <a:lnTo>
                  <a:pt x="985375" y="1119481"/>
                </a:lnTo>
                <a:lnTo>
                  <a:pt x="945832" y="1146194"/>
                </a:lnTo>
                <a:lnTo>
                  <a:pt x="904202" y="1169862"/>
                </a:lnTo>
                <a:lnTo>
                  <a:pt x="860643" y="1190327"/>
                </a:lnTo>
                <a:lnTo>
                  <a:pt x="815315" y="1207428"/>
                </a:lnTo>
                <a:lnTo>
                  <a:pt x="768378" y="1221007"/>
                </a:lnTo>
                <a:lnTo>
                  <a:pt x="719991" y="1230903"/>
                </a:lnTo>
                <a:lnTo>
                  <a:pt x="670314" y="1236958"/>
                </a:lnTo>
                <a:lnTo>
                  <a:pt x="619506" y="1239012"/>
                </a:lnTo>
                <a:lnTo>
                  <a:pt x="568697" y="1236958"/>
                </a:lnTo>
                <a:lnTo>
                  <a:pt x="519020" y="1230903"/>
                </a:lnTo>
                <a:lnTo>
                  <a:pt x="470633" y="1221007"/>
                </a:lnTo>
                <a:lnTo>
                  <a:pt x="423696" y="1207428"/>
                </a:lnTo>
                <a:lnTo>
                  <a:pt x="378368" y="1190327"/>
                </a:lnTo>
                <a:lnTo>
                  <a:pt x="334809" y="1169862"/>
                </a:lnTo>
                <a:lnTo>
                  <a:pt x="293179" y="1146194"/>
                </a:lnTo>
                <a:lnTo>
                  <a:pt x="253636" y="1119481"/>
                </a:lnTo>
                <a:lnTo>
                  <a:pt x="216340" y="1089883"/>
                </a:lnTo>
                <a:lnTo>
                  <a:pt x="181451" y="1057560"/>
                </a:lnTo>
                <a:lnTo>
                  <a:pt x="149128" y="1022671"/>
                </a:lnTo>
                <a:lnTo>
                  <a:pt x="119530" y="985375"/>
                </a:lnTo>
                <a:lnTo>
                  <a:pt x="92817" y="945832"/>
                </a:lnTo>
                <a:lnTo>
                  <a:pt x="69149" y="904202"/>
                </a:lnTo>
                <a:lnTo>
                  <a:pt x="48684" y="860643"/>
                </a:lnTo>
                <a:lnTo>
                  <a:pt x="31583" y="815315"/>
                </a:lnTo>
                <a:lnTo>
                  <a:pt x="18004" y="768378"/>
                </a:lnTo>
                <a:lnTo>
                  <a:pt x="8108" y="719991"/>
                </a:lnTo>
                <a:lnTo>
                  <a:pt x="2053" y="670314"/>
                </a:lnTo>
                <a:lnTo>
                  <a:pt x="0" y="619506"/>
                </a:lnTo>
                <a:close/>
              </a:path>
            </a:pathLst>
          </a:custGeom>
          <a:ln w="9525">
            <a:solidFill>
              <a:srgbClr val="FCD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24073" y="7869173"/>
            <a:ext cx="715010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00330">
              <a:lnSpc>
                <a:spcPts val="151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mily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voic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xpe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76242" y="8242554"/>
            <a:ext cx="168910" cy="179705"/>
          </a:xfrm>
          <a:custGeom>
            <a:avLst/>
            <a:gdLst/>
            <a:ahLst/>
            <a:cxnLst/>
            <a:rect l="l" t="t" r="r" b="b"/>
            <a:pathLst>
              <a:path w="168910" h="179704">
                <a:moveTo>
                  <a:pt x="168910" y="0"/>
                </a:moveTo>
                <a:lnTo>
                  <a:pt x="0" y="0"/>
                </a:lnTo>
                <a:lnTo>
                  <a:pt x="0" y="179705"/>
                </a:lnTo>
                <a:lnTo>
                  <a:pt x="168910" y="179705"/>
                </a:lnTo>
                <a:lnTo>
                  <a:pt x="168910" y="0"/>
                </a:lnTo>
                <a:close/>
              </a:path>
            </a:pathLst>
          </a:custGeom>
          <a:solidFill>
            <a:srgbClr val="C3D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6919" y="8073390"/>
            <a:ext cx="527685" cy="169545"/>
          </a:xfrm>
          <a:custGeom>
            <a:avLst/>
            <a:gdLst/>
            <a:ahLst/>
            <a:cxnLst/>
            <a:rect l="l" t="t" r="r" b="b"/>
            <a:pathLst>
              <a:path w="527685" h="169545">
                <a:moveTo>
                  <a:pt x="527557" y="0"/>
                </a:moveTo>
                <a:lnTo>
                  <a:pt x="0" y="0"/>
                </a:lnTo>
                <a:lnTo>
                  <a:pt x="0" y="169163"/>
                </a:lnTo>
                <a:lnTo>
                  <a:pt x="527557" y="169163"/>
                </a:lnTo>
                <a:lnTo>
                  <a:pt x="527557" y="0"/>
                </a:lnTo>
                <a:close/>
              </a:path>
            </a:pathLst>
          </a:custGeom>
          <a:solidFill>
            <a:srgbClr val="C3D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6242" y="7893684"/>
            <a:ext cx="168910" cy="179705"/>
          </a:xfrm>
          <a:custGeom>
            <a:avLst/>
            <a:gdLst/>
            <a:ahLst/>
            <a:cxnLst/>
            <a:rect l="l" t="t" r="r" b="b"/>
            <a:pathLst>
              <a:path w="168910" h="179704">
                <a:moveTo>
                  <a:pt x="168910" y="0"/>
                </a:moveTo>
                <a:lnTo>
                  <a:pt x="0" y="0"/>
                </a:lnTo>
                <a:lnTo>
                  <a:pt x="0" y="179705"/>
                </a:lnTo>
                <a:lnTo>
                  <a:pt x="168910" y="179705"/>
                </a:lnTo>
                <a:lnTo>
                  <a:pt x="168910" y="0"/>
                </a:lnTo>
                <a:close/>
              </a:path>
            </a:pathLst>
          </a:custGeom>
          <a:solidFill>
            <a:srgbClr val="C3D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2940" y="7513319"/>
            <a:ext cx="1328927" cy="1328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90288" y="7775461"/>
            <a:ext cx="1132319" cy="838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20184" y="7537704"/>
            <a:ext cx="1239012" cy="1239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20184" y="7537704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0" y="619506"/>
                </a:moveTo>
                <a:lnTo>
                  <a:pt x="2053" y="568697"/>
                </a:lnTo>
                <a:lnTo>
                  <a:pt x="8108" y="519020"/>
                </a:lnTo>
                <a:lnTo>
                  <a:pt x="18004" y="470633"/>
                </a:lnTo>
                <a:lnTo>
                  <a:pt x="31583" y="423696"/>
                </a:lnTo>
                <a:lnTo>
                  <a:pt x="48684" y="378368"/>
                </a:lnTo>
                <a:lnTo>
                  <a:pt x="69149" y="334809"/>
                </a:lnTo>
                <a:lnTo>
                  <a:pt x="92817" y="293179"/>
                </a:lnTo>
                <a:lnTo>
                  <a:pt x="119530" y="253636"/>
                </a:lnTo>
                <a:lnTo>
                  <a:pt x="149128" y="216340"/>
                </a:lnTo>
                <a:lnTo>
                  <a:pt x="181451" y="181451"/>
                </a:lnTo>
                <a:lnTo>
                  <a:pt x="216340" y="149128"/>
                </a:lnTo>
                <a:lnTo>
                  <a:pt x="253636" y="119530"/>
                </a:lnTo>
                <a:lnTo>
                  <a:pt x="293179" y="92817"/>
                </a:lnTo>
                <a:lnTo>
                  <a:pt x="334809" y="69149"/>
                </a:lnTo>
                <a:lnTo>
                  <a:pt x="378368" y="48684"/>
                </a:lnTo>
                <a:lnTo>
                  <a:pt x="423696" y="31583"/>
                </a:lnTo>
                <a:lnTo>
                  <a:pt x="470633" y="18004"/>
                </a:lnTo>
                <a:lnTo>
                  <a:pt x="519020" y="8108"/>
                </a:lnTo>
                <a:lnTo>
                  <a:pt x="568697" y="2053"/>
                </a:lnTo>
                <a:lnTo>
                  <a:pt x="619505" y="0"/>
                </a:lnTo>
                <a:lnTo>
                  <a:pt x="670314" y="2053"/>
                </a:lnTo>
                <a:lnTo>
                  <a:pt x="719991" y="8108"/>
                </a:lnTo>
                <a:lnTo>
                  <a:pt x="768378" y="18004"/>
                </a:lnTo>
                <a:lnTo>
                  <a:pt x="815315" y="31583"/>
                </a:lnTo>
                <a:lnTo>
                  <a:pt x="860643" y="48684"/>
                </a:lnTo>
                <a:lnTo>
                  <a:pt x="904202" y="69149"/>
                </a:lnTo>
                <a:lnTo>
                  <a:pt x="945832" y="92817"/>
                </a:lnTo>
                <a:lnTo>
                  <a:pt x="985375" y="119530"/>
                </a:lnTo>
                <a:lnTo>
                  <a:pt x="1022671" y="149128"/>
                </a:lnTo>
                <a:lnTo>
                  <a:pt x="1057560" y="181451"/>
                </a:lnTo>
                <a:lnTo>
                  <a:pt x="1089883" y="216340"/>
                </a:lnTo>
                <a:lnTo>
                  <a:pt x="1119481" y="253636"/>
                </a:lnTo>
                <a:lnTo>
                  <a:pt x="1146194" y="293179"/>
                </a:lnTo>
                <a:lnTo>
                  <a:pt x="1169862" y="334809"/>
                </a:lnTo>
                <a:lnTo>
                  <a:pt x="1190327" y="378368"/>
                </a:lnTo>
                <a:lnTo>
                  <a:pt x="1207428" y="423696"/>
                </a:lnTo>
                <a:lnTo>
                  <a:pt x="1221007" y="470633"/>
                </a:lnTo>
                <a:lnTo>
                  <a:pt x="1230903" y="519020"/>
                </a:lnTo>
                <a:lnTo>
                  <a:pt x="1236958" y="568697"/>
                </a:lnTo>
                <a:lnTo>
                  <a:pt x="1239012" y="619506"/>
                </a:lnTo>
                <a:lnTo>
                  <a:pt x="1236958" y="670314"/>
                </a:lnTo>
                <a:lnTo>
                  <a:pt x="1230903" y="719991"/>
                </a:lnTo>
                <a:lnTo>
                  <a:pt x="1221007" y="768378"/>
                </a:lnTo>
                <a:lnTo>
                  <a:pt x="1207428" y="815315"/>
                </a:lnTo>
                <a:lnTo>
                  <a:pt x="1190327" y="860643"/>
                </a:lnTo>
                <a:lnTo>
                  <a:pt x="1169862" y="904202"/>
                </a:lnTo>
                <a:lnTo>
                  <a:pt x="1146194" y="945832"/>
                </a:lnTo>
                <a:lnTo>
                  <a:pt x="1119481" y="985375"/>
                </a:lnTo>
                <a:lnTo>
                  <a:pt x="1089883" y="1022671"/>
                </a:lnTo>
                <a:lnTo>
                  <a:pt x="1057560" y="1057560"/>
                </a:lnTo>
                <a:lnTo>
                  <a:pt x="1022671" y="1089883"/>
                </a:lnTo>
                <a:lnTo>
                  <a:pt x="985375" y="1119481"/>
                </a:lnTo>
                <a:lnTo>
                  <a:pt x="945832" y="1146194"/>
                </a:lnTo>
                <a:lnTo>
                  <a:pt x="904202" y="1169862"/>
                </a:lnTo>
                <a:lnTo>
                  <a:pt x="860643" y="1190327"/>
                </a:lnTo>
                <a:lnTo>
                  <a:pt x="815315" y="1207428"/>
                </a:lnTo>
                <a:lnTo>
                  <a:pt x="768378" y="1221007"/>
                </a:lnTo>
                <a:lnTo>
                  <a:pt x="719991" y="1230903"/>
                </a:lnTo>
                <a:lnTo>
                  <a:pt x="670314" y="1236958"/>
                </a:lnTo>
                <a:lnTo>
                  <a:pt x="619505" y="1239012"/>
                </a:lnTo>
                <a:lnTo>
                  <a:pt x="568697" y="1236958"/>
                </a:lnTo>
                <a:lnTo>
                  <a:pt x="519020" y="1230903"/>
                </a:lnTo>
                <a:lnTo>
                  <a:pt x="470633" y="1221007"/>
                </a:lnTo>
                <a:lnTo>
                  <a:pt x="423696" y="1207428"/>
                </a:lnTo>
                <a:lnTo>
                  <a:pt x="378368" y="1190327"/>
                </a:lnTo>
                <a:lnTo>
                  <a:pt x="334809" y="1169862"/>
                </a:lnTo>
                <a:lnTo>
                  <a:pt x="293179" y="1146194"/>
                </a:lnTo>
                <a:lnTo>
                  <a:pt x="253636" y="1119481"/>
                </a:lnTo>
                <a:lnTo>
                  <a:pt x="216340" y="1089883"/>
                </a:lnTo>
                <a:lnTo>
                  <a:pt x="181451" y="1057560"/>
                </a:lnTo>
                <a:lnTo>
                  <a:pt x="149128" y="1022671"/>
                </a:lnTo>
                <a:lnTo>
                  <a:pt x="119530" y="985375"/>
                </a:lnTo>
                <a:lnTo>
                  <a:pt x="92817" y="945832"/>
                </a:lnTo>
                <a:lnTo>
                  <a:pt x="69149" y="904202"/>
                </a:lnTo>
                <a:lnTo>
                  <a:pt x="48684" y="860643"/>
                </a:lnTo>
                <a:lnTo>
                  <a:pt x="31583" y="815315"/>
                </a:lnTo>
                <a:lnTo>
                  <a:pt x="18004" y="768378"/>
                </a:lnTo>
                <a:lnTo>
                  <a:pt x="8108" y="719991"/>
                </a:lnTo>
                <a:lnTo>
                  <a:pt x="2053" y="670314"/>
                </a:lnTo>
                <a:lnTo>
                  <a:pt x="0" y="619506"/>
                </a:lnTo>
                <a:close/>
              </a:path>
            </a:pathLst>
          </a:custGeom>
          <a:ln w="9525">
            <a:solidFill>
              <a:srgbClr val="0074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727575" y="7869173"/>
            <a:ext cx="824230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ts val="1510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ata,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r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evide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34227" y="8242554"/>
            <a:ext cx="168910" cy="179705"/>
          </a:xfrm>
          <a:custGeom>
            <a:avLst/>
            <a:gdLst/>
            <a:ahLst/>
            <a:cxnLst/>
            <a:rect l="l" t="t" r="r" b="b"/>
            <a:pathLst>
              <a:path w="168910" h="179704">
                <a:moveTo>
                  <a:pt x="168910" y="0"/>
                </a:moveTo>
                <a:lnTo>
                  <a:pt x="0" y="0"/>
                </a:lnTo>
                <a:lnTo>
                  <a:pt x="0" y="179705"/>
                </a:lnTo>
                <a:lnTo>
                  <a:pt x="168910" y="179705"/>
                </a:lnTo>
                <a:lnTo>
                  <a:pt x="168910" y="0"/>
                </a:lnTo>
                <a:close/>
              </a:path>
            </a:pathLst>
          </a:custGeom>
          <a:solidFill>
            <a:srgbClr val="C3D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54903" y="8073390"/>
            <a:ext cx="527685" cy="169545"/>
          </a:xfrm>
          <a:custGeom>
            <a:avLst/>
            <a:gdLst/>
            <a:ahLst/>
            <a:cxnLst/>
            <a:rect l="l" t="t" r="r" b="b"/>
            <a:pathLst>
              <a:path w="527685" h="169545">
                <a:moveTo>
                  <a:pt x="527558" y="0"/>
                </a:moveTo>
                <a:lnTo>
                  <a:pt x="0" y="0"/>
                </a:lnTo>
                <a:lnTo>
                  <a:pt x="0" y="169163"/>
                </a:lnTo>
                <a:lnTo>
                  <a:pt x="527558" y="169163"/>
                </a:lnTo>
                <a:lnTo>
                  <a:pt x="527558" y="0"/>
                </a:lnTo>
                <a:close/>
              </a:path>
            </a:pathLst>
          </a:custGeom>
          <a:solidFill>
            <a:srgbClr val="C3D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34227" y="7893684"/>
            <a:ext cx="168910" cy="179705"/>
          </a:xfrm>
          <a:custGeom>
            <a:avLst/>
            <a:gdLst/>
            <a:ahLst/>
            <a:cxnLst/>
            <a:rect l="l" t="t" r="r" b="b"/>
            <a:pathLst>
              <a:path w="168910" h="179704">
                <a:moveTo>
                  <a:pt x="168910" y="0"/>
                </a:moveTo>
                <a:lnTo>
                  <a:pt x="0" y="0"/>
                </a:lnTo>
                <a:lnTo>
                  <a:pt x="0" y="179705"/>
                </a:lnTo>
                <a:lnTo>
                  <a:pt x="168910" y="179705"/>
                </a:lnTo>
                <a:lnTo>
                  <a:pt x="168910" y="0"/>
                </a:lnTo>
                <a:close/>
              </a:path>
            </a:pathLst>
          </a:custGeom>
          <a:solidFill>
            <a:srgbClr val="C3D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35495" y="7517892"/>
            <a:ext cx="1319783" cy="13197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77228" y="7775461"/>
            <a:ext cx="1071384" cy="8381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78168" y="7537704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619505" y="0"/>
                </a:moveTo>
                <a:lnTo>
                  <a:pt x="568697" y="2053"/>
                </a:lnTo>
                <a:lnTo>
                  <a:pt x="519020" y="8108"/>
                </a:lnTo>
                <a:lnTo>
                  <a:pt x="470633" y="18004"/>
                </a:lnTo>
                <a:lnTo>
                  <a:pt x="423696" y="31583"/>
                </a:lnTo>
                <a:lnTo>
                  <a:pt x="378368" y="48684"/>
                </a:lnTo>
                <a:lnTo>
                  <a:pt x="334809" y="69149"/>
                </a:lnTo>
                <a:lnTo>
                  <a:pt x="293179" y="92817"/>
                </a:lnTo>
                <a:lnTo>
                  <a:pt x="253636" y="119530"/>
                </a:lnTo>
                <a:lnTo>
                  <a:pt x="216340" y="149128"/>
                </a:lnTo>
                <a:lnTo>
                  <a:pt x="181451" y="181451"/>
                </a:lnTo>
                <a:lnTo>
                  <a:pt x="149128" y="216340"/>
                </a:lnTo>
                <a:lnTo>
                  <a:pt x="119530" y="253636"/>
                </a:lnTo>
                <a:lnTo>
                  <a:pt x="92817" y="293179"/>
                </a:lnTo>
                <a:lnTo>
                  <a:pt x="69149" y="334809"/>
                </a:lnTo>
                <a:lnTo>
                  <a:pt x="48684" y="378368"/>
                </a:lnTo>
                <a:lnTo>
                  <a:pt x="31583" y="423696"/>
                </a:lnTo>
                <a:lnTo>
                  <a:pt x="18004" y="470633"/>
                </a:lnTo>
                <a:lnTo>
                  <a:pt x="8108" y="519020"/>
                </a:lnTo>
                <a:lnTo>
                  <a:pt x="2053" y="568697"/>
                </a:lnTo>
                <a:lnTo>
                  <a:pt x="0" y="619506"/>
                </a:lnTo>
                <a:lnTo>
                  <a:pt x="2053" y="670314"/>
                </a:lnTo>
                <a:lnTo>
                  <a:pt x="8108" y="719991"/>
                </a:lnTo>
                <a:lnTo>
                  <a:pt x="18004" y="768378"/>
                </a:lnTo>
                <a:lnTo>
                  <a:pt x="31583" y="815315"/>
                </a:lnTo>
                <a:lnTo>
                  <a:pt x="48684" y="860643"/>
                </a:lnTo>
                <a:lnTo>
                  <a:pt x="69149" y="904202"/>
                </a:lnTo>
                <a:lnTo>
                  <a:pt x="92817" y="945832"/>
                </a:lnTo>
                <a:lnTo>
                  <a:pt x="119530" y="985375"/>
                </a:lnTo>
                <a:lnTo>
                  <a:pt x="149128" y="1022671"/>
                </a:lnTo>
                <a:lnTo>
                  <a:pt x="181451" y="1057560"/>
                </a:lnTo>
                <a:lnTo>
                  <a:pt x="216340" y="1089883"/>
                </a:lnTo>
                <a:lnTo>
                  <a:pt x="253636" y="1119481"/>
                </a:lnTo>
                <a:lnTo>
                  <a:pt x="293179" y="1146194"/>
                </a:lnTo>
                <a:lnTo>
                  <a:pt x="334809" y="1169862"/>
                </a:lnTo>
                <a:lnTo>
                  <a:pt x="378368" y="1190327"/>
                </a:lnTo>
                <a:lnTo>
                  <a:pt x="423696" y="1207428"/>
                </a:lnTo>
                <a:lnTo>
                  <a:pt x="470633" y="1221007"/>
                </a:lnTo>
                <a:lnTo>
                  <a:pt x="519020" y="1230903"/>
                </a:lnTo>
                <a:lnTo>
                  <a:pt x="568697" y="1236958"/>
                </a:lnTo>
                <a:lnTo>
                  <a:pt x="619505" y="1239012"/>
                </a:lnTo>
                <a:lnTo>
                  <a:pt x="670314" y="1236958"/>
                </a:lnTo>
                <a:lnTo>
                  <a:pt x="719991" y="1230903"/>
                </a:lnTo>
                <a:lnTo>
                  <a:pt x="768378" y="1221007"/>
                </a:lnTo>
                <a:lnTo>
                  <a:pt x="815315" y="1207428"/>
                </a:lnTo>
                <a:lnTo>
                  <a:pt x="860643" y="1190327"/>
                </a:lnTo>
                <a:lnTo>
                  <a:pt x="904202" y="1169862"/>
                </a:lnTo>
                <a:lnTo>
                  <a:pt x="945832" y="1146194"/>
                </a:lnTo>
                <a:lnTo>
                  <a:pt x="985375" y="1119481"/>
                </a:lnTo>
                <a:lnTo>
                  <a:pt x="1022671" y="1089883"/>
                </a:lnTo>
                <a:lnTo>
                  <a:pt x="1057560" y="1057560"/>
                </a:lnTo>
                <a:lnTo>
                  <a:pt x="1089883" y="1022671"/>
                </a:lnTo>
                <a:lnTo>
                  <a:pt x="1119481" y="985375"/>
                </a:lnTo>
                <a:lnTo>
                  <a:pt x="1146194" y="945832"/>
                </a:lnTo>
                <a:lnTo>
                  <a:pt x="1169862" y="904202"/>
                </a:lnTo>
                <a:lnTo>
                  <a:pt x="1190327" y="860643"/>
                </a:lnTo>
                <a:lnTo>
                  <a:pt x="1207428" y="815315"/>
                </a:lnTo>
                <a:lnTo>
                  <a:pt x="1221007" y="768378"/>
                </a:lnTo>
                <a:lnTo>
                  <a:pt x="1230903" y="719991"/>
                </a:lnTo>
                <a:lnTo>
                  <a:pt x="1236958" y="670314"/>
                </a:lnTo>
                <a:lnTo>
                  <a:pt x="1239011" y="619506"/>
                </a:lnTo>
                <a:lnTo>
                  <a:pt x="1236958" y="568697"/>
                </a:lnTo>
                <a:lnTo>
                  <a:pt x="1230903" y="519020"/>
                </a:lnTo>
                <a:lnTo>
                  <a:pt x="1221007" y="470633"/>
                </a:lnTo>
                <a:lnTo>
                  <a:pt x="1207428" y="423696"/>
                </a:lnTo>
                <a:lnTo>
                  <a:pt x="1190327" y="378368"/>
                </a:lnTo>
                <a:lnTo>
                  <a:pt x="1169862" y="334809"/>
                </a:lnTo>
                <a:lnTo>
                  <a:pt x="1146194" y="293179"/>
                </a:lnTo>
                <a:lnTo>
                  <a:pt x="1119481" y="253636"/>
                </a:lnTo>
                <a:lnTo>
                  <a:pt x="1089883" y="216340"/>
                </a:lnTo>
                <a:lnTo>
                  <a:pt x="1057560" y="181451"/>
                </a:lnTo>
                <a:lnTo>
                  <a:pt x="1022671" y="149128"/>
                </a:lnTo>
                <a:lnTo>
                  <a:pt x="985375" y="119530"/>
                </a:lnTo>
                <a:lnTo>
                  <a:pt x="945832" y="92817"/>
                </a:lnTo>
                <a:lnTo>
                  <a:pt x="904202" y="69149"/>
                </a:lnTo>
                <a:lnTo>
                  <a:pt x="860643" y="48684"/>
                </a:lnTo>
                <a:lnTo>
                  <a:pt x="815315" y="31583"/>
                </a:lnTo>
                <a:lnTo>
                  <a:pt x="768378" y="18004"/>
                </a:lnTo>
                <a:lnTo>
                  <a:pt x="719991" y="8108"/>
                </a:lnTo>
                <a:lnTo>
                  <a:pt x="670314" y="2053"/>
                </a:lnTo>
                <a:lnTo>
                  <a:pt x="619505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914768" y="7869173"/>
            <a:ext cx="766445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ts val="151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omising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61459" y="4876800"/>
            <a:ext cx="1514856" cy="1513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94047" y="5178552"/>
            <a:ext cx="1298448" cy="946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08703" y="4901184"/>
            <a:ext cx="1424940" cy="14234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08703" y="4901184"/>
            <a:ext cx="1424940" cy="1423670"/>
          </a:xfrm>
          <a:custGeom>
            <a:avLst/>
            <a:gdLst/>
            <a:ahLst/>
            <a:cxnLst/>
            <a:rect l="l" t="t" r="r" b="b"/>
            <a:pathLst>
              <a:path w="1424939" h="1423670">
                <a:moveTo>
                  <a:pt x="0" y="711707"/>
                </a:moveTo>
                <a:lnTo>
                  <a:pt x="2362" y="653336"/>
                </a:lnTo>
                <a:lnTo>
                  <a:pt x="9326" y="596265"/>
                </a:lnTo>
                <a:lnTo>
                  <a:pt x="20708" y="540676"/>
                </a:lnTo>
                <a:lnTo>
                  <a:pt x="36326" y="486753"/>
                </a:lnTo>
                <a:lnTo>
                  <a:pt x="55995" y="434679"/>
                </a:lnTo>
                <a:lnTo>
                  <a:pt x="79532" y="384637"/>
                </a:lnTo>
                <a:lnTo>
                  <a:pt x="106754" y="336810"/>
                </a:lnTo>
                <a:lnTo>
                  <a:pt x="137476" y="291382"/>
                </a:lnTo>
                <a:lnTo>
                  <a:pt x="171517" y="248536"/>
                </a:lnTo>
                <a:lnTo>
                  <a:pt x="208692" y="208454"/>
                </a:lnTo>
                <a:lnTo>
                  <a:pt x="248818" y="171320"/>
                </a:lnTo>
                <a:lnTo>
                  <a:pt x="291711" y="137318"/>
                </a:lnTo>
                <a:lnTo>
                  <a:pt x="337189" y="106630"/>
                </a:lnTo>
                <a:lnTo>
                  <a:pt x="385066" y="79439"/>
                </a:lnTo>
                <a:lnTo>
                  <a:pt x="435161" y="55929"/>
                </a:lnTo>
                <a:lnTo>
                  <a:pt x="487289" y="36283"/>
                </a:lnTo>
                <a:lnTo>
                  <a:pt x="541268" y="20684"/>
                </a:lnTo>
                <a:lnTo>
                  <a:pt x="596913" y="9315"/>
                </a:lnTo>
                <a:lnTo>
                  <a:pt x="654041" y="2359"/>
                </a:lnTo>
                <a:lnTo>
                  <a:pt x="712470" y="0"/>
                </a:lnTo>
                <a:lnTo>
                  <a:pt x="770898" y="2359"/>
                </a:lnTo>
                <a:lnTo>
                  <a:pt x="828026" y="9315"/>
                </a:lnTo>
                <a:lnTo>
                  <a:pt x="883671" y="20684"/>
                </a:lnTo>
                <a:lnTo>
                  <a:pt x="937650" y="36283"/>
                </a:lnTo>
                <a:lnTo>
                  <a:pt x="989778" y="55929"/>
                </a:lnTo>
                <a:lnTo>
                  <a:pt x="1039873" y="79439"/>
                </a:lnTo>
                <a:lnTo>
                  <a:pt x="1087750" y="106630"/>
                </a:lnTo>
                <a:lnTo>
                  <a:pt x="1133228" y="137318"/>
                </a:lnTo>
                <a:lnTo>
                  <a:pt x="1176121" y="171320"/>
                </a:lnTo>
                <a:lnTo>
                  <a:pt x="1216247" y="208454"/>
                </a:lnTo>
                <a:lnTo>
                  <a:pt x="1253422" y="248536"/>
                </a:lnTo>
                <a:lnTo>
                  <a:pt x="1287463" y="291382"/>
                </a:lnTo>
                <a:lnTo>
                  <a:pt x="1318185" y="336810"/>
                </a:lnTo>
                <a:lnTo>
                  <a:pt x="1345407" y="384637"/>
                </a:lnTo>
                <a:lnTo>
                  <a:pt x="1368944" y="434679"/>
                </a:lnTo>
                <a:lnTo>
                  <a:pt x="1388613" y="486753"/>
                </a:lnTo>
                <a:lnTo>
                  <a:pt x="1404231" y="540676"/>
                </a:lnTo>
                <a:lnTo>
                  <a:pt x="1415613" y="596265"/>
                </a:lnTo>
                <a:lnTo>
                  <a:pt x="1422577" y="653336"/>
                </a:lnTo>
                <a:lnTo>
                  <a:pt x="1424940" y="711707"/>
                </a:lnTo>
                <a:lnTo>
                  <a:pt x="1422577" y="770079"/>
                </a:lnTo>
                <a:lnTo>
                  <a:pt x="1415613" y="827150"/>
                </a:lnTo>
                <a:lnTo>
                  <a:pt x="1404231" y="882739"/>
                </a:lnTo>
                <a:lnTo>
                  <a:pt x="1388613" y="936662"/>
                </a:lnTo>
                <a:lnTo>
                  <a:pt x="1368944" y="988736"/>
                </a:lnTo>
                <a:lnTo>
                  <a:pt x="1345407" y="1038778"/>
                </a:lnTo>
                <a:lnTo>
                  <a:pt x="1318185" y="1086605"/>
                </a:lnTo>
                <a:lnTo>
                  <a:pt x="1287463" y="1132033"/>
                </a:lnTo>
                <a:lnTo>
                  <a:pt x="1253422" y="1174879"/>
                </a:lnTo>
                <a:lnTo>
                  <a:pt x="1216247" y="1214961"/>
                </a:lnTo>
                <a:lnTo>
                  <a:pt x="1176121" y="1252095"/>
                </a:lnTo>
                <a:lnTo>
                  <a:pt x="1133228" y="1286097"/>
                </a:lnTo>
                <a:lnTo>
                  <a:pt x="1087750" y="1316785"/>
                </a:lnTo>
                <a:lnTo>
                  <a:pt x="1039873" y="1343976"/>
                </a:lnTo>
                <a:lnTo>
                  <a:pt x="989778" y="1367486"/>
                </a:lnTo>
                <a:lnTo>
                  <a:pt x="937650" y="1387132"/>
                </a:lnTo>
                <a:lnTo>
                  <a:pt x="883671" y="1402731"/>
                </a:lnTo>
                <a:lnTo>
                  <a:pt x="828026" y="1414100"/>
                </a:lnTo>
                <a:lnTo>
                  <a:pt x="770898" y="1421056"/>
                </a:lnTo>
                <a:lnTo>
                  <a:pt x="712470" y="1423415"/>
                </a:lnTo>
                <a:lnTo>
                  <a:pt x="654041" y="1421056"/>
                </a:lnTo>
                <a:lnTo>
                  <a:pt x="596913" y="1414100"/>
                </a:lnTo>
                <a:lnTo>
                  <a:pt x="541268" y="1402731"/>
                </a:lnTo>
                <a:lnTo>
                  <a:pt x="487289" y="1387132"/>
                </a:lnTo>
                <a:lnTo>
                  <a:pt x="435161" y="1367486"/>
                </a:lnTo>
                <a:lnTo>
                  <a:pt x="385066" y="1343976"/>
                </a:lnTo>
                <a:lnTo>
                  <a:pt x="337189" y="1316785"/>
                </a:lnTo>
                <a:lnTo>
                  <a:pt x="291711" y="1286097"/>
                </a:lnTo>
                <a:lnTo>
                  <a:pt x="248818" y="1252095"/>
                </a:lnTo>
                <a:lnTo>
                  <a:pt x="208692" y="1214961"/>
                </a:lnTo>
                <a:lnTo>
                  <a:pt x="171517" y="1174879"/>
                </a:lnTo>
                <a:lnTo>
                  <a:pt x="137476" y="1132033"/>
                </a:lnTo>
                <a:lnTo>
                  <a:pt x="106754" y="1086605"/>
                </a:lnTo>
                <a:lnTo>
                  <a:pt x="79532" y="1038778"/>
                </a:lnTo>
                <a:lnTo>
                  <a:pt x="55995" y="988736"/>
                </a:lnTo>
                <a:lnTo>
                  <a:pt x="36326" y="936662"/>
                </a:lnTo>
                <a:lnTo>
                  <a:pt x="20708" y="882739"/>
                </a:lnTo>
                <a:lnTo>
                  <a:pt x="9326" y="827150"/>
                </a:lnTo>
                <a:lnTo>
                  <a:pt x="2362" y="770079"/>
                </a:lnTo>
                <a:lnTo>
                  <a:pt x="0" y="711707"/>
                </a:lnTo>
                <a:close/>
              </a:path>
            </a:pathLst>
          </a:custGeom>
          <a:ln w="9525">
            <a:solidFill>
              <a:srgbClr val="6B3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345940" y="5285994"/>
            <a:ext cx="950594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6830" marR="5080" indent="-24765">
              <a:lnSpc>
                <a:spcPts val="1730"/>
              </a:lnSpc>
            </a:pP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cies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dre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fam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90877" y="7398257"/>
            <a:ext cx="11137265" cy="0"/>
          </a:xfrm>
          <a:custGeom>
            <a:avLst/>
            <a:gdLst/>
            <a:ahLst/>
            <a:cxnLst/>
            <a:rect l="l" t="t" r="r" b="b"/>
            <a:pathLst>
              <a:path w="11137265" h="0">
                <a:moveTo>
                  <a:pt x="0" y="0"/>
                </a:moveTo>
                <a:lnTo>
                  <a:pt x="11136884" y="0"/>
                </a:lnTo>
              </a:path>
            </a:pathLst>
          </a:custGeom>
          <a:ln w="38100">
            <a:solidFill>
              <a:srgbClr val="935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727692" y="4768596"/>
            <a:ext cx="2230120" cy="2234565"/>
          </a:xfrm>
          <a:custGeom>
            <a:avLst/>
            <a:gdLst/>
            <a:ahLst/>
            <a:cxnLst/>
            <a:rect l="l" t="t" r="r" b="b"/>
            <a:pathLst>
              <a:path w="2230120" h="2234565">
                <a:moveTo>
                  <a:pt x="1114805" y="0"/>
                </a:moveTo>
                <a:lnTo>
                  <a:pt x="1023373" y="3703"/>
                </a:lnTo>
                <a:lnTo>
                  <a:pt x="933977" y="14620"/>
                </a:lnTo>
                <a:lnTo>
                  <a:pt x="846903" y="32464"/>
                </a:lnTo>
                <a:lnTo>
                  <a:pt x="762438" y="56948"/>
                </a:lnTo>
                <a:lnTo>
                  <a:pt x="680870" y="87784"/>
                </a:lnTo>
                <a:lnTo>
                  <a:pt x="602485" y="124685"/>
                </a:lnTo>
                <a:lnTo>
                  <a:pt x="527571" y="167362"/>
                </a:lnTo>
                <a:lnTo>
                  <a:pt x="456413" y="215530"/>
                </a:lnTo>
                <a:lnTo>
                  <a:pt x="389299" y="268899"/>
                </a:lnTo>
                <a:lnTo>
                  <a:pt x="326516" y="327183"/>
                </a:lnTo>
                <a:lnTo>
                  <a:pt x="268351" y="390095"/>
                </a:lnTo>
                <a:lnTo>
                  <a:pt x="215091" y="457346"/>
                </a:lnTo>
                <a:lnTo>
                  <a:pt x="167022" y="528649"/>
                </a:lnTo>
                <a:lnTo>
                  <a:pt x="124431" y="603718"/>
                </a:lnTo>
                <a:lnTo>
                  <a:pt x="87606" y="682263"/>
                </a:lnTo>
                <a:lnTo>
                  <a:pt x="56833" y="763999"/>
                </a:lnTo>
                <a:lnTo>
                  <a:pt x="32398" y="848637"/>
                </a:lnTo>
                <a:lnTo>
                  <a:pt x="14590" y="935890"/>
                </a:lnTo>
                <a:lnTo>
                  <a:pt x="3695" y="1025471"/>
                </a:lnTo>
                <a:lnTo>
                  <a:pt x="0" y="1117091"/>
                </a:lnTo>
                <a:lnTo>
                  <a:pt x="3695" y="1208712"/>
                </a:lnTo>
                <a:lnTo>
                  <a:pt x="14590" y="1298293"/>
                </a:lnTo>
                <a:lnTo>
                  <a:pt x="32398" y="1385546"/>
                </a:lnTo>
                <a:lnTo>
                  <a:pt x="56833" y="1470184"/>
                </a:lnTo>
                <a:lnTo>
                  <a:pt x="87606" y="1551920"/>
                </a:lnTo>
                <a:lnTo>
                  <a:pt x="124431" y="1630465"/>
                </a:lnTo>
                <a:lnTo>
                  <a:pt x="167022" y="1705534"/>
                </a:lnTo>
                <a:lnTo>
                  <a:pt x="215091" y="1776837"/>
                </a:lnTo>
                <a:lnTo>
                  <a:pt x="268351" y="1844088"/>
                </a:lnTo>
                <a:lnTo>
                  <a:pt x="326516" y="1907000"/>
                </a:lnTo>
                <a:lnTo>
                  <a:pt x="389299" y="1965284"/>
                </a:lnTo>
                <a:lnTo>
                  <a:pt x="456413" y="2018653"/>
                </a:lnTo>
                <a:lnTo>
                  <a:pt x="527571" y="2066821"/>
                </a:lnTo>
                <a:lnTo>
                  <a:pt x="602485" y="2109498"/>
                </a:lnTo>
                <a:lnTo>
                  <a:pt x="680870" y="2146399"/>
                </a:lnTo>
                <a:lnTo>
                  <a:pt x="762438" y="2177235"/>
                </a:lnTo>
                <a:lnTo>
                  <a:pt x="846903" y="2201719"/>
                </a:lnTo>
                <a:lnTo>
                  <a:pt x="933977" y="2219563"/>
                </a:lnTo>
                <a:lnTo>
                  <a:pt x="1023373" y="2230480"/>
                </a:lnTo>
                <a:lnTo>
                  <a:pt x="1114805" y="2234183"/>
                </a:lnTo>
                <a:lnTo>
                  <a:pt x="1206238" y="2230480"/>
                </a:lnTo>
                <a:lnTo>
                  <a:pt x="1295634" y="2219563"/>
                </a:lnTo>
                <a:lnTo>
                  <a:pt x="1382708" y="2201719"/>
                </a:lnTo>
                <a:lnTo>
                  <a:pt x="1467173" y="2177235"/>
                </a:lnTo>
                <a:lnTo>
                  <a:pt x="1548741" y="2146399"/>
                </a:lnTo>
                <a:lnTo>
                  <a:pt x="1627126" y="2109498"/>
                </a:lnTo>
                <a:lnTo>
                  <a:pt x="1702040" y="2066821"/>
                </a:lnTo>
                <a:lnTo>
                  <a:pt x="1773198" y="2018653"/>
                </a:lnTo>
                <a:lnTo>
                  <a:pt x="1840312" y="1965284"/>
                </a:lnTo>
                <a:lnTo>
                  <a:pt x="1903094" y="1907000"/>
                </a:lnTo>
                <a:lnTo>
                  <a:pt x="1961260" y="1844088"/>
                </a:lnTo>
                <a:lnTo>
                  <a:pt x="2014520" y="1776837"/>
                </a:lnTo>
                <a:lnTo>
                  <a:pt x="2062589" y="1705534"/>
                </a:lnTo>
                <a:lnTo>
                  <a:pt x="2105180" y="1630465"/>
                </a:lnTo>
                <a:lnTo>
                  <a:pt x="2142005" y="1551920"/>
                </a:lnTo>
                <a:lnTo>
                  <a:pt x="2172778" y="1470184"/>
                </a:lnTo>
                <a:lnTo>
                  <a:pt x="2197213" y="1385546"/>
                </a:lnTo>
                <a:lnTo>
                  <a:pt x="2215021" y="1298293"/>
                </a:lnTo>
                <a:lnTo>
                  <a:pt x="2225916" y="1208712"/>
                </a:lnTo>
                <a:lnTo>
                  <a:pt x="2229611" y="1117091"/>
                </a:lnTo>
                <a:lnTo>
                  <a:pt x="2225916" y="1025471"/>
                </a:lnTo>
                <a:lnTo>
                  <a:pt x="2215021" y="935890"/>
                </a:lnTo>
                <a:lnTo>
                  <a:pt x="2197213" y="848637"/>
                </a:lnTo>
                <a:lnTo>
                  <a:pt x="2172778" y="763999"/>
                </a:lnTo>
                <a:lnTo>
                  <a:pt x="2142005" y="682263"/>
                </a:lnTo>
                <a:lnTo>
                  <a:pt x="2105180" y="603718"/>
                </a:lnTo>
                <a:lnTo>
                  <a:pt x="2062589" y="528649"/>
                </a:lnTo>
                <a:lnTo>
                  <a:pt x="2014520" y="457346"/>
                </a:lnTo>
                <a:lnTo>
                  <a:pt x="1961260" y="390095"/>
                </a:lnTo>
                <a:lnTo>
                  <a:pt x="1903094" y="327183"/>
                </a:lnTo>
                <a:lnTo>
                  <a:pt x="1840312" y="268899"/>
                </a:lnTo>
                <a:lnTo>
                  <a:pt x="1773198" y="215530"/>
                </a:lnTo>
                <a:lnTo>
                  <a:pt x="1702040" y="167362"/>
                </a:lnTo>
                <a:lnTo>
                  <a:pt x="1627126" y="124685"/>
                </a:lnTo>
                <a:lnTo>
                  <a:pt x="1548741" y="87784"/>
                </a:lnTo>
                <a:lnTo>
                  <a:pt x="1467173" y="56948"/>
                </a:lnTo>
                <a:lnTo>
                  <a:pt x="1382708" y="32464"/>
                </a:lnTo>
                <a:lnTo>
                  <a:pt x="1295634" y="14620"/>
                </a:lnTo>
                <a:lnTo>
                  <a:pt x="1206238" y="3703"/>
                </a:lnTo>
                <a:lnTo>
                  <a:pt x="1114805" y="0"/>
                </a:lnTo>
                <a:close/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0208768" y="5078476"/>
            <a:ext cx="1218565" cy="159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1699"/>
              </a:lnSpc>
            </a:pPr>
            <a:r>
              <a:rPr dirty="0" sz="2100" spc="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100" spc="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100" spc="5" b="1">
                <a:solidFill>
                  <a:srgbClr val="FFFFFF"/>
                </a:solidFill>
                <a:latin typeface="Calibri"/>
                <a:cs typeface="Calibri"/>
              </a:rPr>
              <a:t>licy</a:t>
            </a: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100" spc="5" b="1">
                <a:solidFill>
                  <a:srgbClr val="FFFFFF"/>
                </a:solidFill>
                <a:latin typeface="Calibri"/>
                <a:cs typeface="Calibri"/>
              </a:rPr>
              <a:t> systems </a:t>
            </a:r>
            <a:r>
              <a:rPr dirty="0" sz="2100" spc="5" b="1">
                <a:solidFill>
                  <a:srgbClr val="FFFFFF"/>
                </a:solidFill>
                <a:latin typeface="Calibri"/>
                <a:cs typeface="Calibri"/>
              </a:rPr>
              <a:t>chang</a:t>
            </a:r>
            <a:r>
              <a:rPr dirty="0" sz="2100" spc="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1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 chil</a:t>
            </a:r>
            <a:r>
              <a:rPr dirty="0" sz="2100" spc="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2100" spc="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1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famil</a:t>
            </a:r>
            <a:r>
              <a:rPr dirty="0" sz="21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94653" y="5613653"/>
            <a:ext cx="931544" cy="441959"/>
          </a:xfrm>
          <a:custGeom>
            <a:avLst/>
            <a:gdLst/>
            <a:ahLst/>
            <a:cxnLst/>
            <a:rect l="l" t="t" r="r" b="b"/>
            <a:pathLst>
              <a:path w="931545" h="441960">
                <a:moveTo>
                  <a:pt x="710184" y="0"/>
                </a:moveTo>
                <a:lnTo>
                  <a:pt x="710184" y="110490"/>
                </a:lnTo>
                <a:lnTo>
                  <a:pt x="0" y="110490"/>
                </a:lnTo>
                <a:lnTo>
                  <a:pt x="0" y="331470"/>
                </a:lnTo>
                <a:lnTo>
                  <a:pt x="710184" y="331470"/>
                </a:lnTo>
                <a:lnTo>
                  <a:pt x="710184" y="441960"/>
                </a:lnTo>
                <a:lnTo>
                  <a:pt x="931164" y="220980"/>
                </a:lnTo>
                <a:lnTo>
                  <a:pt x="71018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94653" y="5613653"/>
            <a:ext cx="931544" cy="441959"/>
          </a:xfrm>
          <a:custGeom>
            <a:avLst/>
            <a:gdLst/>
            <a:ahLst/>
            <a:cxnLst/>
            <a:rect l="l" t="t" r="r" b="b"/>
            <a:pathLst>
              <a:path w="931545" h="441960">
                <a:moveTo>
                  <a:pt x="0" y="110490"/>
                </a:moveTo>
                <a:lnTo>
                  <a:pt x="710184" y="110490"/>
                </a:lnTo>
                <a:lnTo>
                  <a:pt x="710184" y="0"/>
                </a:lnTo>
                <a:lnTo>
                  <a:pt x="931164" y="220980"/>
                </a:lnTo>
                <a:lnTo>
                  <a:pt x="710184" y="441960"/>
                </a:lnTo>
                <a:lnTo>
                  <a:pt x="710184" y="331470"/>
                </a:lnTo>
                <a:lnTo>
                  <a:pt x="0" y="331470"/>
                </a:lnTo>
                <a:lnTo>
                  <a:pt x="0" y="110490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18146" y="4487290"/>
            <a:ext cx="1095882" cy="10209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22295" y="8877300"/>
            <a:ext cx="1937003" cy="69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590799" cy="256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5539" y="4833010"/>
            <a:ext cx="1953895" cy="121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600" spc="-1010">
                <a:solidFill>
                  <a:srgbClr val="FFFFFF"/>
                </a:solidFill>
                <a:latin typeface="Calibri"/>
                <a:cs typeface="Calibri"/>
              </a:rPr>
              <a:t>2gen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77600" y="647700"/>
            <a:ext cx="5711952" cy="840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45539" y="6408928"/>
            <a:ext cx="9867265" cy="894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 approach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movement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ui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din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3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ergenerat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onal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fa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ty and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wel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1010">
                <a:solidFill>
                  <a:srgbClr val="8DBA27"/>
                </a:solidFill>
              </a:rPr>
              <a:t>T</a:t>
            </a:r>
            <a:r>
              <a:rPr dirty="0" spc="-910">
                <a:solidFill>
                  <a:srgbClr val="8DBA27"/>
                </a:solidFill>
              </a:rPr>
              <a:t>h</a:t>
            </a:r>
            <a:r>
              <a:rPr dirty="0" spc="-1015">
                <a:solidFill>
                  <a:srgbClr val="8DBA27"/>
                </a:solidFill>
              </a:rPr>
              <a:t>e</a:t>
            </a:r>
            <a:r>
              <a:rPr dirty="0" spc="-535">
                <a:solidFill>
                  <a:srgbClr val="8DBA27"/>
                </a:solidFill>
              </a:rPr>
              <a:t> 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355">
                <a:solidFill>
                  <a:srgbClr val="8DBA27"/>
                </a:solidFill>
              </a:rPr>
              <a:t>i</a:t>
            </a:r>
            <a:r>
              <a:rPr dirty="0" spc="-745">
                <a:solidFill>
                  <a:srgbClr val="8DBA27"/>
                </a:solidFill>
              </a:rPr>
              <a:t>g</a:t>
            </a:r>
            <a:r>
              <a:rPr dirty="0" spc="-375">
                <a:solidFill>
                  <a:srgbClr val="8DBA27"/>
                </a:solidFill>
              </a:rPr>
              <a:t>i</a:t>
            </a:r>
            <a:r>
              <a:rPr dirty="0" spc="-880">
                <a:solidFill>
                  <a:srgbClr val="8DBA27"/>
                </a:solidFill>
              </a:rPr>
              <a:t>n</a:t>
            </a:r>
            <a:r>
              <a:rPr dirty="0" spc="-204">
                <a:solidFill>
                  <a:srgbClr val="8DBA27"/>
                </a:solidFill>
              </a:rPr>
              <a:t>s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2085">
                <a:solidFill>
                  <a:srgbClr val="8DBA27"/>
                </a:solidFill>
              </a:rPr>
              <a:t>&amp;</a:t>
            </a:r>
            <a:r>
              <a:rPr dirty="0" spc="-550">
                <a:solidFill>
                  <a:srgbClr val="8DBA27"/>
                </a:solidFill>
              </a:rPr>
              <a:t> 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725">
                <a:solidFill>
                  <a:srgbClr val="8DBA27"/>
                </a:solidFill>
              </a:rPr>
              <a:t>v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660">
                <a:solidFill>
                  <a:srgbClr val="8DBA27"/>
                </a:solidFill>
              </a:rPr>
              <a:t>l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55">
                <a:solidFill>
                  <a:srgbClr val="8DBA27"/>
                </a:solidFill>
              </a:rPr>
              <a:t>t</a:t>
            </a:r>
            <a:r>
              <a:rPr dirty="0" spc="-420">
                <a:solidFill>
                  <a:srgbClr val="8DBA27"/>
                </a:solidFill>
              </a:rPr>
              <a:t>i</a:t>
            </a:r>
            <a:r>
              <a:rPr dirty="0" spc="-1065">
                <a:solidFill>
                  <a:srgbClr val="8DBA27"/>
                </a:solidFill>
              </a:rPr>
              <a:t>o</a:t>
            </a:r>
            <a:r>
              <a:rPr dirty="0" spc="-815">
                <a:solidFill>
                  <a:srgbClr val="8DBA27"/>
                </a:solidFill>
              </a:rPr>
              <a:t>n</a:t>
            </a:r>
            <a:r>
              <a:rPr dirty="0" spc="-580">
                <a:solidFill>
                  <a:srgbClr val="8DBA27"/>
                </a:solidFill>
              </a:rPr>
              <a:t> 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180">
                <a:solidFill>
                  <a:srgbClr val="8DBA27"/>
                </a:solidFill>
              </a:rPr>
              <a:t>f</a:t>
            </a:r>
            <a:r>
              <a:rPr dirty="0" spc="-555">
                <a:solidFill>
                  <a:srgbClr val="8DBA27"/>
                </a:solidFill>
              </a:rPr>
              <a:t> </a:t>
            </a:r>
            <a:r>
              <a:rPr dirty="0" spc="-844">
                <a:solidFill>
                  <a:srgbClr val="8DBA27"/>
                </a:solidFill>
              </a:rPr>
              <a:t>2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15">
                <a:solidFill>
                  <a:srgbClr val="8DBA27"/>
                </a:solidFill>
              </a:rPr>
              <a:t>n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595">
                <a:solidFill>
                  <a:srgbClr val="8DBA27"/>
                </a:solidFill>
              </a:rPr>
              <a:t>in</a:t>
            </a:r>
            <a:r>
              <a:rPr dirty="0" spc="-570">
                <a:solidFill>
                  <a:srgbClr val="8DBA27"/>
                </a:solidFill>
              </a:rPr>
              <a:t> </a:t>
            </a:r>
            <a:r>
              <a:rPr dirty="0" spc="55">
                <a:solidFill>
                  <a:srgbClr val="8DBA27"/>
                </a:solidFill>
              </a:rPr>
              <a:t>t</a:t>
            </a:r>
            <a:r>
              <a:rPr dirty="0" spc="-910">
                <a:solidFill>
                  <a:srgbClr val="8DBA27"/>
                </a:solidFill>
              </a:rPr>
              <a:t>h</a:t>
            </a:r>
            <a:r>
              <a:rPr dirty="0" spc="-1015">
                <a:solidFill>
                  <a:srgbClr val="8DBA27"/>
                </a:solidFill>
              </a:rPr>
              <a:t>e</a:t>
            </a:r>
            <a:r>
              <a:rPr dirty="0" spc="-535">
                <a:solidFill>
                  <a:srgbClr val="8DBA27"/>
                </a:solidFill>
              </a:rPr>
              <a:t> 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-204">
                <a:solidFill>
                  <a:srgbClr val="8DBA27"/>
                </a:solidFill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109977" y="2589276"/>
            <a:ext cx="0" cy="3534410"/>
          </a:xfrm>
          <a:custGeom>
            <a:avLst/>
            <a:gdLst/>
            <a:ahLst/>
            <a:cxnLst/>
            <a:rect l="l" t="t" r="r" b="b"/>
            <a:pathLst>
              <a:path w="0" h="3534410">
                <a:moveTo>
                  <a:pt x="0" y="0"/>
                </a:moveTo>
                <a:lnTo>
                  <a:pt x="0" y="3534156"/>
                </a:lnTo>
              </a:path>
            </a:pathLst>
          </a:custGeom>
          <a:ln w="42417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6472" y="3961028"/>
            <a:ext cx="2884805" cy="1578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25" b="1">
                <a:latin typeface="Calibri"/>
                <a:cs typeface="Calibri"/>
              </a:rPr>
              <a:t>∞</a:t>
            </a:r>
            <a:endParaRPr sz="3600">
              <a:latin typeface="Calibri"/>
              <a:cs typeface="Calibri"/>
            </a:endParaRPr>
          </a:p>
          <a:p>
            <a:pPr marL="240665" marR="5080" indent="-138430">
              <a:lnSpc>
                <a:spcPct val="101099"/>
              </a:lnSpc>
              <a:spcBef>
                <a:spcPts val="2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Th</a:t>
            </a:r>
            <a:r>
              <a:rPr dirty="0" sz="1400">
                <a:latin typeface="Calibri"/>
                <a:cs typeface="Calibri"/>
              </a:rPr>
              <a:t>e 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itive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link 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ween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ivid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al</a:t>
            </a:r>
            <a:r>
              <a:rPr dirty="0" sz="1400">
                <a:latin typeface="Calibri"/>
                <a:cs typeface="Calibri"/>
              </a:rPr>
              <a:t> 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 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tive </a:t>
            </a:r>
            <a:r>
              <a:rPr dirty="0" sz="1400" spc="5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ess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as long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 re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ognize</a:t>
            </a:r>
            <a:r>
              <a:rPr dirty="0" sz="1400">
                <a:latin typeface="Calibri"/>
                <a:cs typeface="Calibri"/>
              </a:rPr>
              <a:t>d 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indi</a:t>
            </a:r>
            <a:r>
              <a:rPr dirty="0" sz="1400" spc="-10" b="1">
                <a:latin typeface="Calibri"/>
                <a:cs typeface="Calibri"/>
              </a:rPr>
              <a:t>g</a:t>
            </a:r>
            <a:r>
              <a:rPr dirty="0" sz="1400" spc="-5" b="1">
                <a:latin typeface="Calibri"/>
                <a:cs typeface="Calibri"/>
              </a:rPr>
              <a:t>en</a:t>
            </a:r>
            <a:r>
              <a:rPr dirty="0" sz="1400" b="1">
                <a:latin typeface="Calibri"/>
                <a:cs typeface="Calibri"/>
              </a:rPr>
              <a:t>ous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commun</a:t>
            </a:r>
            <a:r>
              <a:rPr dirty="0" sz="1400" spc="5" b="1">
                <a:latin typeface="Calibri"/>
                <a:cs typeface="Calibri"/>
              </a:rPr>
              <a:t>i</a:t>
            </a:r>
            <a:r>
              <a:rPr dirty="0" sz="1400" b="1">
                <a:latin typeface="Calibri"/>
                <a:cs typeface="Calibri"/>
              </a:rPr>
              <a:t>ties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 U</a:t>
            </a:r>
            <a:r>
              <a:rPr dirty="0" sz="1400" spc="5">
                <a:latin typeface="Calibri"/>
                <a:cs typeface="Calibri"/>
              </a:rPr>
              <a:t>.</a:t>
            </a:r>
            <a:r>
              <a:rPr dirty="0" sz="1400" spc="-5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 aro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 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 gl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3746" y="5913120"/>
            <a:ext cx="0" cy="3298190"/>
          </a:xfrm>
          <a:custGeom>
            <a:avLst/>
            <a:gdLst/>
            <a:ahLst/>
            <a:cxnLst/>
            <a:rect l="l" t="t" r="r" b="b"/>
            <a:pathLst>
              <a:path w="0" h="3298190">
                <a:moveTo>
                  <a:pt x="0" y="0"/>
                </a:moveTo>
                <a:lnTo>
                  <a:pt x="0" y="3297935"/>
                </a:lnTo>
              </a:path>
            </a:pathLst>
          </a:custGeom>
          <a:ln w="42418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19800" y="3489959"/>
            <a:ext cx="0" cy="2633980"/>
          </a:xfrm>
          <a:custGeom>
            <a:avLst/>
            <a:gdLst/>
            <a:ahLst/>
            <a:cxnLst/>
            <a:rect l="l" t="t" r="r" b="b"/>
            <a:pathLst>
              <a:path w="0" h="2633979">
                <a:moveTo>
                  <a:pt x="0" y="0"/>
                </a:moveTo>
                <a:lnTo>
                  <a:pt x="0" y="2633472"/>
                </a:lnTo>
              </a:path>
            </a:pathLst>
          </a:custGeom>
          <a:ln w="40894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07095" y="5913120"/>
            <a:ext cx="0" cy="3065145"/>
          </a:xfrm>
          <a:custGeom>
            <a:avLst/>
            <a:gdLst/>
            <a:ahLst/>
            <a:cxnLst/>
            <a:rect l="l" t="t" r="r" b="b"/>
            <a:pathLst>
              <a:path w="0" h="3065145">
                <a:moveTo>
                  <a:pt x="0" y="0"/>
                </a:moveTo>
                <a:lnTo>
                  <a:pt x="0" y="3064764"/>
                </a:lnTo>
              </a:path>
            </a:pathLst>
          </a:custGeom>
          <a:ln w="40894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41052" y="2808732"/>
            <a:ext cx="0" cy="3314700"/>
          </a:xfrm>
          <a:custGeom>
            <a:avLst/>
            <a:gdLst/>
            <a:ahLst/>
            <a:cxnLst/>
            <a:rect l="l" t="t" r="r" b="b"/>
            <a:pathLst>
              <a:path w="0" h="3314700">
                <a:moveTo>
                  <a:pt x="0" y="0"/>
                </a:moveTo>
                <a:lnTo>
                  <a:pt x="0" y="3314700"/>
                </a:lnTo>
              </a:path>
            </a:pathLst>
          </a:custGeom>
          <a:ln w="40894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89152" y="3084576"/>
            <a:ext cx="0" cy="3039110"/>
          </a:xfrm>
          <a:custGeom>
            <a:avLst/>
            <a:gdLst/>
            <a:ahLst/>
            <a:cxnLst/>
            <a:rect l="l" t="t" r="r" b="b"/>
            <a:pathLst>
              <a:path w="0" h="3039110">
                <a:moveTo>
                  <a:pt x="0" y="0"/>
                </a:moveTo>
                <a:lnTo>
                  <a:pt x="0" y="3038856"/>
                </a:lnTo>
              </a:path>
            </a:pathLst>
          </a:custGeom>
          <a:ln w="40893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54396" y="2584704"/>
            <a:ext cx="1155700" cy="1161415"/>
          </a:xfrm>
          <a:custGeom>
            <a:avLst/>
            <a:gdLst/>
            <a:ahLst/>
            <a:cxnLst/>
            <a:rect l="l" t="t" r="r" b="b"/>
            <a:pathLst>
              <a:path w="1155700" h="1161414">
                <a:moveTo>
                  <a:pt x="577595" y="0"/>
                </a:moveTo>
                <a:lnTo>
                  <a:pt x="530168" y="2121"/>
                </a:lnTo>
                <a:lnTo>
                  <a:pt x="483807" y="7966"/>
                </a:lnTo>
                <a:lnTo>
                  <a:pt x="438660" y="17387"/>
                </a:lnTo>
                <a:lnTo>
                  <a:pt x="394874" y="30236"/>
                </a:lnTo>
                <a:lnTo>
                  <a:pt x="352597" y="46362"/>
                </a:lnTo>
                <a:lnTo>
                  <a:pt x="311977" y="65619"/>
                </a:lnTo>
                <a:lnTo>
                  <a:pt x="273162" y="87857"/>
                </a:lnTo>
                <a:lnTo>
                  <a:pt x="236299" y="112928"/>
                </a:lnTo>
                <a:lnTo>
                  <a:pt x="201536" y="140683"/>
                </a:lnTo>
                <a:lnTo>
                  <a:pt x="169021" y="170973"/>
                </a:lnTo>
                <a:lnTo>
                  <a:pt x="138901" y="203651"/>
                </a:lnTo>
                <a:lnTo>
                  <a:pt x="111325" y="238566"/>
                </a:lnTo>
                <a:lnTo>
                  <a:pt x="86439" y="275572"/>
                </a:lnTo>
                <a:lnTo>
                  <a:pt x="64393" y="314519"/>
                </a:lnTo>
                <a:lnTo>
                  <a:pt x="45333" y="355258"/>
                </a:lnTo>
                <a:lnTo>
                  <a:pt x="29407" y="397642"/>
                </a:lnTo>
                <a:lnTo>
                  <a:pt x="16763" y="441520"/>
                </a:lnTo>
                <a:lnTo>
                  <a:pt x="7548" y="486746"/>
                </a:lnTo>
                <a:lnTo>
                  <a:pt x="1911" y="533170"/>
                </a:lnTo>
                <a:lnTo>
                  <a:pt x="0" y="580644"/>
                </a:lnTo>
                <a:lnTo>
                  <a:pt x="1911" y="628117"/>
                </a:lnTo>
                <a:lnTo>
                  <a:pt x="7548" y="674541"/>
                </a:lnTo>
                <a:lnTo>
                  <a:pt x="16763" y="719767"/>
                </a:lnTo>
                <a:lnTo>
                  <a:pt x="29407" y="763645"/>
                </a:lnTo>
                <a:lnTo>
                  <a:pt x="45333" y="806029"/>
                </a:lnTo>
                <a:lnTo>
                  <a:pt x="64393" y="846768"/>
                </a:lnTo>
                <a:lnTo>
                  <a:pt x="86439" y="885715"/>
                </a:lnTo>
                <a:lnTo>
                  <a:pt x="111325" y="922721"/>
                </a:lnTo>
                <a:lnTo>
                  <a:pt x="138901" y="957636"/>
                </a:lnTo>
                <a:lnTo>
                  <a:pt x="169021" y="990314"/>
                </a:lnTo>
                <a:lnTo>
                  <a:pt x="201536" y="1020604"/>
                </a:lnTo>
                <a:lnTo>
                  <a:pt x="236299" y="1048359"/>
                </a:lnTo>
                <a:lnTo>
                  <a:pt x="273162" y="1073430"/>
                </a:lnTo>
                <a:lnTo>
                  <a:pt x="311977" y="1095668"/>
                </a:lnTo>
                <a:lnTo>
                  <a:pt x="352597" y="1114925"/>
                </a:lnTo>
                <a:lnTo>
                  <a:pt x="394874" y="1131051"/>
                </a:lnTo>
                <a:lnTo>
                  <a:pt x="438660" y="1143900"/>
                </a:lnTo>
                <a:lnTo>
                  <a:pt x="483807" y="1153321"/>
                </a:lnTo>
                <a:lnTo>
                  <a:pt x="530168" y="1159166"/>
                </a:lnTo>
                <a:lnTo>
                  <a:pt x="577595" y="1161288"/>
                </a:lnTo>
                <a:lnTo>
                  <a:pt x="625023" y="1159166"/>
                </a:lnTo>
                <a:lnTo>
                  <a:pt x="671384" y="1153321"/>
                </a:lnTo>
                <a:lnTo>
                  <a:pt x="716531" y="1143900"/>
                </a:lnTo>
                <a:lnTo>
                  <a:pt x="760317" y="1131051"/>
                </a:lnTo>
                <a:lnTo>
                  <a:pt x="802594" y="1114925"/>
                </a:lnTo>
                <a:lnTo>
                  <a:pt x="843214" y="1095668"/>
                </a:lnTo>
                <a:lnTo>
                  <a:pt x="882029" y="1073430"/>
                </a:lnTo>
                <a:lnTo>
                  <a:pt x="918892" y="1048359"/>
                </a:lnTo>
                <a:lnTo>
                  <a:pt x="953655" y="1020604"/>
                </a:lnTo>
                <a:lnTo>
                  <a:pt x="986170" y="990314"/>
                </a:lnTo>
                <a:lnTo>
                  <a:pt x="1016290" y="957636"/>
                </a:lnTo>
                <a:lnTo>
                  <a:pt x="1043866" y="922721"/>
                </a:lnTo>
                <a:lnTo>
                  <a:pt x="1068752" y="885715"/>
                </a:lnTo>
                <a:lnTo>
                  <a:pt x="1090798" y="846768"/>
                </a:lnTo>
                <a:lnTo>
                  <a:pt x="1109858" y="806029"/>
                </a:lnTo>
                <a:lnTo>
                  <a:pt x="1125784" y="763645"/>
                </a:lnTo>
                <a:lnTo>
                  <a:pt x="1138428" y="719767"/>
                </a:lnTo>
                <a:lnTo>
                  <a:pt x="1147643" y="674541"/>
                </a:lnTo>
                <a:lnTo>
                  <a:pt x="1153280" y="628117"/>
                </a:lnTo>
                <a:lnTo>
                  <a:pt x="1155192" y="580644"/>
                </a:lnTo>
                <a:lnTo>
                  <a:pt x="1153280" y="533170"/>
                </a:lnTo>
                <a:lnTo>
                  <a:pt x="1147643" y="486746"/>
                </a:lnTo>
                <a:lnTo>
                  <a:pt x="1138428" y="441520"/>
                </a:lnTo>
                <a:lnTo>
                  <a:pt x="1125784" y="397642"/>
                </a:lnTo>
                <a:lnTo>
                  <a:pt x="1109858" y="355258"/>
                </a:lnTo>
                <a:lnTo>
                  <a:pt x="1090798" y="314519"/>
                </a:lnTo>
                <a:lnTo>
                  <a:pt x="1068752" y="275572"/>
                </a:lnTo>
                <a:lnTo>
                  <a:pt x="1043866" y="238566"/>
                </a:lnTo>
                <a:lnTo>
                  <a:pt x="1016290" y="203651"/>
                </a:lnTo>
                <a:lnTo>
                  <a:pt x="986170" y="170973"/>
                </a:lnTo>
                <a:lnTo>
                  <a:pt x="953655" y="140683"/>
                </a:lnTo>
                <a:lnTo>
                  <a:pt x="918892" y="112928"/>
                </a:lnTo>
                <a:lnTo>
                  <a:pt x="882029" y="87857"/>
                </a:lnTo>
                <a:lnTo>
                  <a:pt x="843214" y="65619"/>
                </a:lnTo>
                <a:lnTo>
                  <a:pt x="802594" y="46362"/>
                </a:lnTo>
                <a:lnTo>
                  <a:pt x="760317" y="30236"/>
                </a:lnTo>
                <a:lnTo>
                  <a:pt x="716531" y="17387"/>
                </a:lnTo>
                <a:lnTo>
                  <a:pt x="671384" y="7966"/>
                </a:lnTo>
                <a:lnTo>
                  <a:pt x="625023" y="2121"/>
                </a:lnTo>
                <a:lnTo>
                  <a:pt x="577595" y="0"/>
                </a:lnTo>
                <a:close/>
              </a:path>
            </a:pathLst>
          </a:custGeom>
          <a:solidFill>
            <a:srgbClr val="6D39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31023" y="8328659"/>
            <a:ext cx="1156970" cy="1161415"/>
          </a:xfrm>
          <a:custGeom>
            <a:avLst/>
            <a:gdLst/>
            <a:ahLst/>
            <a:cxnLst/>
            <a:rect l="l" t="t" r="r" b="b"/>
            <a:pathLst>
              <a:path w="1156970" h="1161415">
                <a:moveTo>
                  <a:pt x="578357" y="0"/>
                </a:moveTo>
                <a:lnTo>
                  <a:pt x="530873" y="2121"/>
                </a:lnTo>
                <a:lnTo>
                  <a:pt x="484455" y="7966"/>
                </a:lnTo>
                <a:lnTo>
                  <a:pt x="439252" y="17387"/>
                </a:lnTo>
                <a:lnTo>
                  <a:pt x="395410" y="30236"/>
                </a:lnTo>
                <a:lnTo>
                  <a:pt x="353079" y="46362"/>
                </a:lnTo>
                <a:lnTo>
                  <a:pt x="312407" y="65619"/>
                </a:lnTo>
                <a:lnTo>
                  <a:pt x="273540" y="87857"/>
                </a:lnTo>
                <a:lnTo>
                  <a:pt x="236628" y="112928"/>
                </a:lnTo>
                <a:lnTo>
                  <a:pt x="201818" y="140683"/>
                </a:lnTo>
                <a:lnTo>
                  <a:pt x="169259" y="170973"/>
                </a:lnTo>
                <a:lnTo>
                  <a:pt x="139098" y="203651"/>
                </a:lnTo>
                <a:lnTo>
                  <a:pt x="111483" y="238566"/>
                </a:lnTo>
                <a:lnTo>
                  <a:pt x="86563" y="275572"/>
                </a:lnTo>
                <a:lnTo>
                  <a:pt x="64485" y="314519"/>
                </a:lnTo>
                <a:lnTo>
                  <a:pt x="45398" y="355258"/>
                </a:lnTo>
                <a:lnTo>
                  <a:pt x="29449" y="397642"/>
                </a:lnTo>
                <a:lnTo>
                  <a:pt x="16787" y="441520"/>
                </a:lnTo>
                <a:lnTo>
                  <a:pt x="7559" y="486746"/>
                </a:lnTo>
                <a:lnTo>
                  <a:pt x="1914" y="533170"/>
                </a:lnTo>
                <a:lnTo>
                  <a:pt x="0" y="580644"/>
                </a:lnTo>
                <a:lnTo>
                  <a:pt x="1914" y="628119"/>
                </a:lnTo>
                <a:lnTo>
                  <a:pt x="7559" y="674543"/>
                </a:lnTo>
                <a:lnTo>
                  <a:pt x="16787" y="719769"/>
                </a:lnTo>
                <a:lnTo>
                  <a:pt x="29449" y="763647"/>
                </a:lnTo>
                <a:lnTo>
                  <a:pt x="45398" y="806029"/>
                </a:lnTo>
                <a:lnTo>
                  <a:pt x="64485" y="846767"/>
                </a:lnTo>
                <a:lnTo>
                  <a:pt x="86563" y="885711"/>
                </a:lnTo>
                <a:lnTo>
                  <a:pt x="111483" y="922715"/>
                </a:lnTo>
                <a:lnTo>
                  <a:pt x="139098" y="957629"/>
                </a:lnTo>
                <a:lnTo>
                  <a:pt x="169259" y="990304"/>
                </a:lnTo>
                <a:lnTo>
                  <a:pt x="201818" y="1020593"/>
                </a:lnTo>
                <a:lnTo>
                  <a:pt x="236628" y="1048346"/>
                </a:lnTo>
                <a:lnTo>
                  <a:pt x="273540" y="1073416"/>
                </a:lnTo>
                <a:lnTo>
                  <a:pt x="312407" y="1095653"/>
                </a:lnTo>
                <a:lnTo>
                  <a:pt x="353079" y="1114910"/>
                </a:lnTo>
                <a:lnTo>
                  <a:pt x="395410" y="1131038"/>
                </a:lnTo>
                <a:lnTo>
                  <a:pt x="439252" y="1143888"/>
                </a:lnTo>
                <a:lnTo>
                  <a:pt x="484455" y="1153312"/>
                </a:lnTo>
                <a:lnTo>
                  <a:pt x="530873" y="1159161"/>
                </a:lnTo>
                <a:lnTo>
                  <a:pt x="578357" y="1161288"/>
                </a:lnTo>
                <a:lnTo>
                  <a:pt x="625842" y="1159161"/>
                </a:lnTo>
                <a:lnTo>
                  <a:pt x="672260" y="1153312"/>
                </a:lnTo>
                <a:lnTo>
                  <a:pt x="717463" y="1143888"/>
                </a:lnTo>
                <a:lnTo>
                  <a:pt x="761305" y="1131038"/>
                </a:lnTo>
                <a:lnTo>
                  <a:pt x="803636" y="1114910"/>
                </a:lnTo>
                <a:lnTo>
                  <a:pt x="844308" y="1095653"/>
                </a:lnTo>
                <a:lnTo>
                  <a:pt x="883175" y="1073416"/>
                </a:lnTo>
                <a:lnTo>
                  <a:pt x="920087" y="1048346"/>
                </a:lnTo>
                <a:lnTo>
                  <a:pt x="954897" y="1020593"/>
                </a:lnTo>
                <a:lnTo>
                  <a:pt x="987456" y="990304"/>
                </a:lnTo>
                <a:lnTo>
                  <a:pt x="1017617" y="957629"/>
                </a:lnTo>
                <a:lnTo>
                  <a:pt x="1045232" y="922715"/>
                </a:lnTo>
                <a:lnTo>
                  <a:pt x="1070152" y="885711"/>
                </a:lnTo>
                <a:lnTo>
                  <a:pt x="1092230" y="846767"/>
                </a:lnTo>
                <a:lnTo>
                  <a:pt x="1111317" y="806029"/>
                </a:lnTo>
                <a:lnTo>
                  <a:pt x="1127266" y="763647"/>
                </a:lnTo>
                <a:lnTo>
                  <a:pt x="1139928" y="719769"/>
                </a:lnTo>
                <a:lnTo>
                  <a:pt x="1149156" y="674543"/>
                </a:lnTo>
                <a:lnTo>
                  <a:pt x="1154801" y="628119"/>
                </a:lnTo>
                <a:lnTo>
                  <a:pt x="1156716" y="580644"/>
                </a:lnTo>
                <a:lnTo>
                  <a:pt x="1154801" y="533170"/>
                </a:lnTo>
                <a:lnTo>
                  <a:pt x="1149156" y="486746"/>
                </a:lnTo>
                <a:lnTo>
                  <a:pt x="1139928" y="441520"/>
                </a:lnTo>
                <a:lnTo>
                  <a:pt x="1127266" y="397642"/>
                </a:lnTo>
                <a:lnTo>
                  <a:pt x="1111317" y="355258"/>
                </a:lnTo>
                <a:lnTo>
                  <a:pt x="1092230" y="314519"/>
                </a:lnTo>
                <a:lnTo>
                  <a:pt x="1070152" y="275572"/>
                </a:lnTo>
                <a:lnTo>
                  <a:pt x="1045232" y="238566"/>
                </a:lnTo>
                <a:lnTo>
                  <a:pt x="1017617" y="203651"/>
                </a:lnTo>
                <a:lnTo>
                  <a:pt x="987456" y="170973"/>
                </a:lnTo>
                <a:lnTo>
                  <a:pt x="954897" y="140683"/>
                </a:lnTo>
                <a:lnTo>
                  <a:pt x="920087" y="112928"/>
                </a:lnTo>
                <a:lnTo>
                  <a:pt x="883175" y="87857"/>
                </a:lnTo>
                <a:lnTo>
                  <a:pt x="844308" y="65619"/>
                </a:lnTo>
                <a:lnTo>
                  <a:pt x="803636" y="46362"/>
                </a:lnTo>
                <a:lnTo>
                  <a:pt x="761305" y="30236"/>
                </a:lnTo>
                <a:lnTo>
                  <a:pt x="717463" y="17387"/>
                </a:lnTo>
                <a:lnTo>
                  <a:pt x="672260" y="7966"/>
                </a:lnTo>
                <a:lnTo>
                  <a:pt x="625842" y="2121"/>
                </a:lnTo>
                <a:lnTo>
                  <a:pt x="578357" y="0"/>
                </a:lnTo>
                <a:close/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60407" y="2557272"/>
            <a:ext cx="1156970" cy="1161415"/>
          </a:xfrm>
          <a:custGeom>
            <a:avLst/>
            <a:gdLst/>
            <a:ahLst/>
            <a:cxnLst/>
            <a:rect l="l" t="t" r="r" b="b"/>
            <a:pathLst>
              <a:path w="1156970" h="1161414">
                <a:moveTo>
                  <a:pt x="578358" y="0"/>
                </a:moveTo>
                <a:lnTo>
                  <a:pt x="530873" y="2121"/>
                </a:lnTo>
                <a:lnTo>
                  <a:pt x="484455" y="7966"/>
                </a:lnTo>
                <a:lnTo>
                  <a:pt x="439252" y="17387"/>
                </a:lnTo>
                <a:lnTo>
                  <a:pt x="395410" y="30236"/>
                </a:lnTo>
                <a:lnTo>
                  <a:pt x="353079" y="46362"/>
                </a:lnTo>
                <a:lnTo>
                  <a:pt x="312407" y="65619"/>
                </a:lnTo>
                <a:lnTo>
                  <a:pt x="273540" y="87857"/>
                </a:lnTo>
                <a:lnTo>
                  <a:pt x="236628" y="112928"/>
                </a:lnTo>
                <a:lnTo>
                  <a:pt x="201818" y="140683"/>
                </a:lnTo>
                <a:lnTo>
                  <a:pt x="169259" y="170973"/>
                </a:lnTo>
                <a:lnTo>
                  <a:pt x="139098" y="203651"/>
                </a:lnTo>
                <a:lnTo>
                  <a:pt x="111483" y="238566"/>
                </a:lnTo>
                <a:lnTo>
                  <a:pt x="86563" y="275572"/>
                </a:lnTo>
                <a:lnTo>
                  <a:pt x="64485" y="314519"/>
                </a:lnTo>
                <a:lnTo>
                  <a:pt x="45398" y="355258"/>
                </a:lnTo>
                <a:lnTo>
                  <a:pt x="29449" y="397642"/>
                </a:lnTo>
                <a:lnTo>
                  <a:pt x="16787" y="441520"/>
                </a:lnTo>
                <a:lnTo>
                  <a:pt x="7559" y="486746"/>
                </a:lnTo>
                <a:lnTo>
                  <a:pt x="1914" y="533170"/>
                </a:lnTo>
                <a:lnTo>
                  <a:pt x="0" y="580644"/>
                </a:lnTo>
                <a:lnTo>
                  <a:pt x="1914" y="628117"/>
                </a:lnTo>
                <a:lnTo>
                  <a:pt x="7559" y="674541"/>
                </a:lnTo>
                <a:lnTo>
                  <a:pt x="16787" y="719767"/>
                </a:lnTo>
                <a:lnTo>
                  <a:pt x="29449" y="763645"/>
                </a:lnTo>
                <a:lnTo>
                  <a:pt x="45398" y="806029"/>
                </a:lnTo>
                <a:lnTo>
                  <a:pt x="64485" y="846768"/>
                </a:lnTo>
                <a:lnTo>
                  <a:pt x="86563" y="885715"/>
                </a:lnTo>
                <a:lnTo>
                  <a:pt x="111483" y="922721"/>
                </a:lnTo>
                <a:lnTo>
                  <a:pt x="139098" y="957636"/>
                </a:lnTo>
                <a:lnTo>
                  <a:pt x="169259" y="990314"/>
                </a:lnTo>
                <a:lnTo>
                  <a:pt x="201818" y="1020604"/>
                </a:lnTo>
                <a:lnTo>
                  <a:pt x="236628" y="1048359"/>
                </a:lnTo>
                <a:lnTo>
                  <a:pt x="273540" y="1073430"/>
                </a:lnTo>
                <a:lnTo>
                  <a:pt x="312407" y="1095668"/>
                </a:lnTo>
                <a:lnTo>
                  <a:pt x="353079" y="1114925"/>
                </a:lnTo>
                <a:lnTo>
                  <a:pt x="395410" y="1131051"/>
                </a:lnTo>
                <a:lnTo>
                  <a:pt x="439252" y="1143900"/>
                </a:lnTo>
                <a:lnTo>
                  <a:pt x="484455" y="1153321"/>
                </a:lnTo>
                <a:lnTo>
                  <a:pt x="530873" y="1159166"/>
                </a:lnTo>
                <a:lnTo>
                  <a:pt x="578358" y="1161287"/>
                </a:lnTo>
                <a:lnTo>
                  <a:pt x="625842" y="1159166"/>
                </a:lnTo>
                <a:lnTo>
                  <a:pt x="672260" y="1153321"/>
                </a:lnTo>
                <a:lnTo>
                  <a:pt x="717463" y="1143900"/>
                </a:lnTo>
                <a:lnTo>
                  <a:pt x="761305" y="1131051"/>
                </a:lnTo>
                <a:lnTo>
                  <a:pt x="803636" y="1114925"/>
                </a:lnTo>
                <a:lnTo>
                  <a:pt x="844308" y="1095668"/>
                </a:lnTo>
                <a:lnTo>
                  <a:pt x="883175" y="1073430"/>
                </a:lnTo>
                <a:lnTo>
                  <a:pt x="920087" y="1048359"/>
                </a:lnTo>
                <a:lnTo>
                  <a:pt x="954897" y="1020604"/>
                </a:lnTo>
                <a:lnTo>
                  <a:pt x="987456" y="990314"/>
                </a:lnTo>
                <a:lnTo>
                  <a:pt x="1017617" y="957636"/>
                </a:lnTo>
                <a:lnTo>
                  <a:pt x="1045232" y="922721"/>
                </a:lnTo>
                <a:lnTo>
                  <a:pt x="1070152" y="885715"/>
                </a:lnTo>
                <a:lnTo>
                  <a:pt x="1092230" y="846768"/>
                </a:lnTo>
                <a:lnTo>
                  <a:pt x="1111317" y="806029"/>
                </a:lnTo>
                <a:lnTo>
                  <a:pt x="1127266" y="763645"/>
                </a:lnTo>
                <a:lnTo>
                  <a:pt x="1139928" y="719767"/>
                </a:lnTo>
                <a:lnTo>
                  <a:pt x="1149156" y="674541"/>
                </a:lnTo>
                <a:lnTo>
                  <a:pt x="1154801" y="628117"/>
                </a:lnTo>
                <a:lnTo>
                  <a:pt x="1156716" y="580644"/>
                </a:lnTo>
                <a:lnTo>
                  <a:pt x="1154801" y="533170"/>
                </a:lnTo>
                <a:lnTo>
                  <a:pt x="1149156" y="486746"/>
                </a:lnTo>
                <a:lnTo>
                  <a:pt x="1139928" y="441520"/>
                </a:lnTo>
                <a:lnTo>
                  <a:pt x="1127266" y="397642"/>
                </a:lnTo>
                <a:lnTo>
                  <a:pt x="1111317" y="355258"/>
                </a:lnTo>
                <a:lnTo>
                  <a:pt x="1092230" y="314519"/>
                </a:lnTo>
                <a:lnTo>
                  <a:pt x="1070152" y="275572"/>
                </a:lnTo>
                <a:lnTo>
                  <a:pt x="1045232" y="238566"/>
                </a:lnTo>
                <a:lnTo>
                  <a:pt x="1017617" y="203651"/>
                </a:lnTo>
                <a:lnTo>
                  <a:pt x="987456" y="170973"/>
                </a:lnTo>
                <a:lnTo>
                  <a:pt x="954897" y="140683"/>
                </a:lnTo>
                <a:lnTo>
                  <a:pt x="920087" y="112928"/>
                </a:lnTo>
                <a:lnTo>
                  <a:pt x="883175" y="87857"/>
                </a:lnTo>
                <a:lnTo>
                  <a:pt x="844308" y="65619"/>
                </a:lnTo>
                <a:lnTo>
                  <a:pt x="803636" y="46362"/>
                </a:lnTo>
                <a:lnTo>
                  <a:pt x="761305" y="30236"/>
                </a:lnTo>
                <a:lnTo>
                  <a:pt x="717463" y="17387"/>
                </a:lnTo>
                <a:lnTo>
                  <a:pt x="672260" y="7966"/>
                </a:lnTo>
                <a:lnTo>
                  <a:pt x="625842" y="2121"/>
                </a:lnTo>
                <a:lnTo>
                  <a:pt x="578358" y="0"/>
                </a:lnTo>
                <a:close/>
              </a:path>
            </a:pathLst>
          </a:custGeom>
          <a:solidFill>
            <a:srgbClr val="F18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16128" y="2560320"/>
            <a:ext cx="1156970" cy="1161415"/>
          </a:xfrm>
          <a:custGeom>
            <a:avLst/>
            <a:gdLst/>
            <a:ahLst/>
            <a:cxnLst/>
            <a:rect l="l" t="t" r="r" b="b"/>
            <a:pathLst>
              <a:path w="1156969" h="1161414">
                <a:moveTo>
                  <a:pt x="578357" y="0"/>
                </a:moveTo>
                <a:lnTo>
                  <a:pt x="530873" y="2121"/>
                </a:lnTo>
                <a:lnTo>
                  <a:pt x="484455" y="7966"/>
                </a:lnTo>
                <a:lnTo>
                  <a:pt x="439252" y="17387"/>
                </a:lnTo>
                <a:lnTo>
                  <a:pt x="395410" y="30236"/>
                </a:lnTo>
                <a:lnTo>
                  <a:pt x="353079" y="46362"/>
                </a:lnTo>
                <a:lnTo>
                  <a:pt x="312407" y="65619"/>
                </a:lnTo>
                <a:lnTo>
                  <a:pt x="273540" y="87857"/>
                </a:lnTo>
                <a:lnTo>
                  <a:pt x="236628" y="112928"/>
                </a:lnTo>
                <a:lnTo>
                  <a:pt x="201818" y="140683"/>
                </a:lnTo>
                <a:lnTo>
                  <a:pt x="169259" y="170973"/>
                </a:lnTo>
                <a:lnTo>
                  <a:pt x="139098" y="203651"/>
                </a:lnTo>
                <a:lnTo>
                  <a:pt x="111483" y="238566"/>
                </a:lnTo>
                <a:lnTo>
                  <a:pt x="86563" y="275572"/>
                </a:lnTo>
                <a:lnTo>
                  <a:pt x="64485" y="314519"/>
                </a:lnTo>
                <a:lnTo>
                  <a:pt x="45398" y="355258"/>
                </a:lnTo>
                <a:lnTo>
                  <a:pt x="29449" y="397642"/>
                </a:lnTo>
                <a:lnTo>
                  <a:pt x="16787" y="441520"/>
                </a:lnTo>
                <a:lnTo>
                  <a:pt x="7559" y="486746"/>
                </a:lnTo>
                <a:lnTo>
                  <a:pt x="1914" y="533170"/>
                </a:lnTo>
                <a:lnTo>
                  <a:pt x="0" y="580644"/>
                </a:lnTo>
                <a:lnTo>
                  <a:pt x="1914" y="628117"/>
                </a:lnTo>
                <a:lnTo>
                  <a:pt x="7559" y="674541"/>
                </a:lnTo>
                <a:lnTo>
                  <a:pt x="16787" y="719767"/>
                </a:lnTo>
                <a:lnTo>
                  <a:pt x="29449" y="763645"/>
                </a:lnTo>
                <a:lnTo>
                  <a:pt x="45398" y="806029"/>
                </a:lnTo>
                <a:lnTo>
                  <a:pt x="64485" y="846768"/>
                </a:lnTo>
                <a:lnTo>
                  <a:pt x="86563" y="885715"/>
                </a:lnTo>
                <a:lnTo>
                  <a:pt x="111483" y="922721"/>
                </a:lnTo>
                <a:lnTo>
                  <a:pt x="139098" y="957636"/>
                </a:lnTo>
                <a:lnTo>
                  <a:pt x="169259" y="990314"/>
                </a:lnTo>
                <a:lnTo>
                  <a:pt x="201818" y="1020604"/>
                </a:lnTo>
                <a:lnTo>
                  <a:pt x="236628" y="1048359"/>
                </a:lnTo>
                <a:lnTo>
                  <a:pt x="273540" y="1073430"/>
                </a:lnTo>
                <a:lnTo>
                  <a:pt x="312407" y="1095668"/>
                </a:lnTo>
                <a:lnTo>
                  <a:pt x="353079" y="1114925"/>
                </a:lnTo>
                <a:lnTo>
                  <a:pt x="395410" y="1131051"/>
                </a:lnTo>
                <a:lnTo>
                  <a:pt x="439252" y="1143900"/>
                </a:lnTo>
                <a:lnTo>
                  <a:pt x="484455" y="1153321"/>
                </a:lnTo>
                <a:lnTo>
                  <a:pt x="530873" y="1159166"/>
                </a:lnTo>
                <a:lnTo>
                  <a:pt x="578357" y="1161287"/>
                </a:lnTo>
                <a:lnTo>
                  <a:pt x="625842" y="1159166"/>
                </a:lnTo>
                <a:lnTo>
                  <a:pt x="672260" y="1153321"/>
                </a:lnTo>
                <a:lnTo>
                  <a:pt x="717463" y="1143900"/>
                </a:lnTo>
                <a:lnTo>
                  <a:pt x="761305" y="1131051"/>
                </a:lnTo>
                <a:lnTo>
                  <a:pt x="803636" y="1114925"/>
                </a:lnTo>
                <a:lnTo>
                  <a:pt x="844308" y="1095668"/>
                </a:lnTo>
                <a:lnTo>
                  <a:pt x="883175" y="1073430"/>
                </a:lnTo>
                <a:lnTo>
                  <a:pt x="920087" y="1048359"/>
                </a:lnTo>
                <a:lnTo>
                  <a:pt x="954897" y="1020604"/>
                </a:lnTo>
                <a:lnTo>
                  <a:pt x="987456" y="990314"/>
                </a:lnTo>
                <a:lnTo>
                  <a:pt x="1017617" y="957636"/>
                </a:lnTo>
                <a:lnTo>
                  <a:pt x="1045232" y="922721"/>
                </a:lnTo>
                <a:lnTo>
                  <a:pt x="1070152" y="885715"/>
                </a:lnTo>
                <a:lnTo>
                  <a:pt x="1092230" y="846768"/>
                </a:lnTo>
                <a:lnTo>
                  <a:pt x="1111317" y="806029"/>
                </a:lnTo>
                <a:lnTo>
                  <a:pt x="1127266" y="763645"/>
                </a:lnTo>
                <a:lnTo>
                  <a:pt x="1139928" y="719767"/>
                </a:lnTo>
                <a:lnTo>
                  <a:pt x="1149156" y="674541"/>
                </a:lnTo>
                <a:lnTo>
                  <a:pt x="1154801" y="628117"/>
                </a:lnTo>
                <a:lnTo>
                  <a:pt x="1156715" y="580644"/>
                </a:lnTo>
                <a:lnTo>
                  <a:pt x="1154801" y="533170"/>
                </a:lnTo>
                <a:lnTo>
                  <a:pt x="1149156" y="486746"/>
                </a:lnTo>
                <a:lnTo>
                  <a:pt x="1139928" y="441520"/>
                </a:lnTo>
                <a:lnTo>
                  <a:pt x="1127266" y="397642"/>
                </a:lnTo>
                <a:lnTo>
                  <a:pt x="1111317" y="355258"/>
                </a:lnTo>
                <a:lnTo>
                  <a:pt x="1092230" y="314519"/>
                </a:lnTo>
                <a:lnTo>
                  <a:pt x="1070152" y="275572"/>
                </a:lnTo>
                <a:lnTo>
                  <a:pt x="1045232" y="238566"/>
                </a:lnTo>
                <a:lnTo>
                  <a:pt x="1017617" y="203651"/>
                </a:lnTo>
                <a:lnTo>
                  <a:pt x="987456" y="170973"/>
                </a:lnTo>
                <a:lnTo>
                  <a:pt x="954897" y="140683"/>
                </a:lnTo>
                <a:lnTo>
                  <a:pt x="920087" y="112928"/>
                </a:lnTo>
                <a:lnTo>
                  <a:pt x="883175" y="87857"/>
                </a:lnTo>
                <a:lnTo>
                  <a:pt x="844308" y="65619"/>
                </a:lnTo>
                <a:lnTo>
                  <a:pt x="803636" y="46362"/>
                </a:lnTo>
                <a:lnTo>
                  <a:pt x="761305" y="30236"/>
                </a:lnTo>
                <a:lnTo>
                  <a:pt x="717463" y="17387"/>
                </a:lnTo>
                <a:lnTo>
                  <a:pt x="672260" y="7966"/>
                </a:lnTo>
                <a:lnTo>
                  <a:pt x="625842" y="2121"/>
                </a:lnTo>
                <a:lnTo>
                  <a:pt x="578357" y="0"/>
                </a:lnTo>
                <a:close/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95144" y="5902452"/>
            <a:ext cx="1628139" cy="210820"/>
          </a:xfrm>
          <a:custGeom>
            <a:avLst/>
            <a:gdLst/>
            <a:ahLst/>
            <a:cxnLst/>
            <a:rect l="l" t="t" r="r" b="b"/>
            <a:pathLst>
              <a:path w="1628139" h="210820">
                <a:moveTo>
                  <a:pt x="0" y="210312"/>
                </a:moveTo>
                <a:lnTo>
                  <a:pt x="1627632" y="210312"/>
                </a:lnTo>
                <a:lnTo>
                  <a:pt x="1627632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10300" y="5914644"/>
            <a:ext cx="1628139" cy="210820"/>
          </a:xfrm>
          <a:custGeom>
            <a:avLst/>
            <a:gdLst/>
            <a:ahLst/>
            <a:cxnLst/>
            <a:rect l="l" t="t" r="r" b="b"/>
            <a:pathLst>
              <a:path w="1628140" h="210820">
                <a:moveTo>
                  <a:pt x="0" y="210312"/>
                </a:moveTo>
                <a:lnTo>
                  <a:pt x="1627631" y="210312"/>
                </a:lnTo>
                <a:lnTo>
                  <a:pt x="1627631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6D39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045695" y="5913120"/>
            <a:ext cx="1626235" cy="210820"/>
          </a:xfrm>
          <a:custGeom>
            <a:avLst/>
            <a:gdLst/>
            <a:ahLst/>
            <a:cxnLst/>
            <a:rect l="l" t="t" r="r" b="b"/>
            <a:pathLst>
              <a:path w="1626234" h="210820">
                <a:moveTo>
                  <a:pt x="0" y="210312"/>
                </a:moveTo>
                <a:lnTo>
                  <a:pt x="1626107" y="210312"/>
                </a:lnTo>
                <a:lnTo>
                  <a:pt x="1626107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10811" y="5913120"/>
            <a:ext cx="1626235" cy="210820"/>
          </a:xfrm>
          <a:custGeom>
            <a:avLst/>
            <a:gdLst/>
            <a:ahLst/>
            <a:cxnLst/>
            <a:rect l="l" t="t" r="r" b="b"/>
            <a:pathLst>
              <a:path w="1626235" h="210820">
                <a:moveTo>
                  <a:pt x="0" y="210312"/>
                </a:moveTo>
                <a:lnTo>
                  <a:pt x="1626108" y="210312"/>
                </a:lnTo>
                <a:lnTo>
                  <a:pt x="1626108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F18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73211" y="5913120"/>
            <a:ext cx="1626235" cy="210820"/>
          </a:xfrm>
          <a:custGeom>
            <a:avLst/>
            <a:gdLst/>
            <a:ahLst/>
            <a:cxnLst/>
            <a:rect l="l" t="t" r="r" b="b"/>
            <a:pathLst>
              <a:path w="1626234" h="210820">
                <a:moveTo>
                  <a:pt x="0" y="210312"/>
                </a:moveTo>
                <a:lnTo>
                  <a:pt x="1626107" y="210312"/>
                </a:lnTo>
                <a:lnTo>
                  <a:pt x="1626107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99547" y="5913120"/>
            <a:ext cx="1626235" cy="210820"/>
          </a:xfrm>
          <a:custGeom>
            <a:avLst/>
            <a:gdLst/>
            <a:ahLst/>
            <a:cxnLst/>
            <a:rect l="l" t="t" r="r" b="b"/>
            <a:pathLst>
              <a:path w="1626234" h="210820">
                <a:moveTo>
                  <a:pt x="0" y="210312"/>
                </a:moveTo>
                <a:lnTo>
                  <a:pt x="1626107" y="210312"/>
                </a:lnTo>
                <a:lnTo>
                  <a:pt x="1626107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F18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459967" y="2788920"/>
            <a:ext cx="653796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275835" y="6472809"/>
            <a:ext cx="2928620" cy="1261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30" b="1">
                <a:latin typeface="Calibri"/>
                <a:cs typeface="Calibri"/>
              </a:rPr>
              <a:t>La</a:t>
            </a:r>
            <a:r>
              <a:rPr dirty="0" sz="3600" spc="35" b="1">
                <a:latin typeface="Calibri"/>
                <a:cs typeface="Calibri"/>
              </a:rPr>
              <a:t>t</a:t>
            </a:r>
            <a:r>
              <a:rPr dirty="0" sz="3600" spc="-509" b="1">
                <a:latin typeface="Calibri"/>
                <a:cs typeface="Calibri"/>
              </a:rPr>
              <a:t>e</a:t>
            </a:r>
            <a:r>
              <a:rPr dirty="0" sz="3600" spc="-300" b="1">
                <a:latin typeface="Calibri"/>
                <a:cs typeface="Calibri"/>
              </a:rPr>
              <a:t> </a:t>
            </a:r>
            <a:r>
              <a:rPr dirty="0" sz="3600" spc="-405" b="1">
                <a:latin typeface="Calibri"/>
                <a:cs typeface="Calibri"/>
              </a:rPr>
              <a:t>1</a:t>
            </a:r>
            <a:r>
              <a:rPr dirty="0" sz="3600" spc="-425" b="1">
                <a:latin typeface="Calibri"/>
                <a:cs typeface="Calibri"/>
              </a:rPr>
              <a:t>8</a:t>
            </a:r>
            <a:r>
              <a:rPr dirty="0" sz="3600" spc="-430" b="1">
                <a:latin typeface="Calibri"/>
                <a:cs typeface="Calibri"/>
              </a:rPr>
              <a:t>0</a:t>
            </a:r>
            <a:r>
              <a:rPr dirty="0" sz="3600" spc="-445" b="1">
                <a:latin typeface="Calibri"/>
                <a:cs typeface="Calibri"/>
              </a:rPr>
              <a:t>0</a:t>
            </a:r>
            <a:r>
              <a:rPr dirty="0" sz="2000" spc="-60" b="1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293370" marR="5080" indent="-140970">
              <a:lnSpc>
                <a:spcPct val="101099"/>
              </a:lnSpc>
              <a:spcBef>
                <a:spcPts val="1145"/>
              </a:spcBef>
              <a:buFont typeface="Arial"/>
              <a:buChar char="•"/>
              <a:tabLst>
                <a:tab pos="293370" algn="l"/>
              </a:tabLst>
            </a:pPr>
            <a:r>
              <a:rPr dirty="0" sz="1400" spc="-5">
                <a:latin typeface="Calibri"/>
                <a:cs typeface="Calibri"/>
              </a:rPr>
              <a:t>Th</a:t>
            </a:r>
            <a:r>
              <a:rPr dirty="0" sz="1400">
                <a:latin typeface="Calibri"/>
                <a:cs typeface="Calibri"/>
              </a:rPr>
              <a:t>e </a:t>
            </a:r>
            <a:r>
              <a:rPr dirty="0" sz="1400" b="1">
                <a:latin typeface="Calibri"/>
                <a:cs typeface="Calibri"/>
              </a:rPr>
              <a:t>Set</a:t>
            </a:r>
            <a:r>
              <a:rPr dirty="0" sz="1400" spc="5" b="1">
                <a:latin typeface="Calibri"/>
                <a:cs typeface="Calibri"/>
              </a:rPr>
              <a:t>t</a:t>
            </a:r>
            <a:r>
              <a:rPr dirty="0" sz="1400" b="1">
                <a:latin typeface="Calibri"/>
                <a:cs typeface="Calibri"/>
              </a:rPr>
              <a:t>le</a:t>
            </a:r>
            <a:r>
              <a:rPr dirty="0" sz="1400" spc="-5" b="1">
                <a:latin typeface="Calibri"/>
                <a:cs typeface="Calibri"/>
              </a:rPr>
              <a:t>men</a:t>
            </a:r>
            <a:r>
              <a:rPr dirty="0" sz="1400" b="1">
                <a:latin typeface="Calibri"/>
                <a:cs typeface="Calibri"/>
              </a:rPr>
              <a:t>t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House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movement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rt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 e</a:t>
            </a:r>
            <a:r>
              <a:rPr dirty="0" sz="1400" spc="-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tire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famil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5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i</a:t>
            </a:r>
            <a:r>
              <a:rPr dirty="0" sz="1400" spc="-5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igrati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 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72018" y="6483477"/>
            <a:ext cx="2816225" cy="168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20" b="1">
                <a:latin typeface="Calibri"/>
                <a:cs typeface="Calibri"/>
              </a:rPr>
              <a:t>19</a:t>
            </a:r>
            <a:r>
              <a:rPr dirty="0" sz="3600" spc="-434" b="1">
                <a:latin typeface="Calibri"/>
                <a:cs typeface="Calibri"/>
              </a:rPr>
              <a:t>8</a:t>
            </a:r>
            <a:r>
              <a:rPr dirty="0" sz="3600" spc="-405" b="1">
                <a:latin typeface="Calibri"/>
                <a:cs typeface="Calibri"/>
              </a:rPr>
              <a:t>8</a:t>
            </a:r>
            <a:endParaRPr sz="3600">
              <a:latin typeface="Calibri"/>
              <a:cs typeface="Calibri"/>
            </a:endParaRPr>
          </a:p>
          <a:p>
            <a:pPr marL="291465" marR="5080" indent="-139065">
              <a:lnSpc>
                <a:spcPct val="101099"/>
              </a:lnSpc>
              <a:spcBef>
                <a:spcPts val="1060"/>
              </a:spcBef>
              <a:buFont typeface="Arial"/>
              <a:buChar char="•"/>
              <a:tabLst>
                <a:tab pos="292100" algn="l"/>
              </a:tabLst>
            </a:pPr>
            <a:r>
              <a:rPr dirty="0" sz="1400" spc="-5">
                <a:latin typeface="Calibri"/>
                <a:cs typeface="Calibri"/>
              </a:rPr>
              <a:t>Th</a:t>
            </a:r>
            <a:r>
              <a:rPr dirty="0" sz="1400">
                <a:latin typeface="Calibri"/>
                <a:cs typeface="Calibri"/>
              </a:rPr>
              <a:t>e term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’Tw</a:t>
            </a:r>
            <a:r>
              <a:rPr dirty="0" sz="1400" spc="-5" b="1">
                <a:latin typeface="Calibri"/>
                <a:cs typeface="Calibri"/>
              </a:rPr>
              <a:t>o</a:t>
            </a: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b="1">
                <a:latin typeface="Calibri"/>
                <a:cs typeface="Calibri"/>
              </a:rPr>
              <a:t>Ge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spc="-10" b="1">
                <a:latin typeface="Calibri"/>
                <a:cs typeface="Calibri"/>
              </a:rPr>
              <a:t>e</a:t>
            </a:r>
            <a:r>
              <a:rPr dirty="0" sz="1400" b="1">
                <a:latin typeface="Calibri"/>
                <a:cs typeface="Calibri"/>
              </a:rPr>
              <a:t>r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b="1">
                <a:latin typeface="Calibri"/>
                <a:cs typeface="Calibri"/>
              </a:rPr>
              <a:t>tio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’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was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co</a:t>
            </a:r>
            <a:r>
              <a:rPr dirty="0" sz="1400" b="1">
                <a:latin typeface="Calibri"/>
                <a:cs typeface="Calibri"/>
              </a:rPr>
              <a:t>ined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 </a:t>
            </a:r>
            <a:r>
              <a:rPr dirty="0" sz="1400" spc="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ou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ation </a:t>
            </a:r>
            <a:r>
              <a:rPr dirty="0" sz="1400" spc="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ild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Deve</a:t>
            </a:r>
            <a:r>
              <a:rPr dirty="0" sz="1400">
                <a:latin typeface="Calibri"/>
                <a:cs typeface="Calibri"/>
              </a:rPr>
              <a:t>lo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 r</a:t>
            </a:r>
            <a:r>
              <a:rPr dirty="0" sz="1400" spc="-5">
                <a:latin typeface="Calibri"/>
                <a:cs typeface="Calibri"/>
              </a:rPr>
              <a:t>ef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rogra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 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at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were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ergi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ro</a:t>
            </a:r>
            <a:r>
              <a:rPr dirty="0" sz="1400" spc="-5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try. </a:t>
            </a:r>
            <a:r>
              <a:rPr dirty="0" sz="1400" b="1">
                <a:latin typeface="Calibri"/>
                <a:cs typeface="Calibri"/>
              </a:rPr>
              <a:t>2Gen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1</a:t>
            </a:r>
            <a:r>
              <a:rPr dirty="0" sz="1400" spc="-10" b="1">
                <a:latin typeface="Calibri"/>
                <a:cs typeface="Calibri"/>
              </a:rPr>
              <a:t>.</a:t>
            </a:r>
            <a:r>
              <a:rPr dirty="0" sz="140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012163" y="7397115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 h="0">
                <a:moveTo>
                  <a:pt x="0" y="0"/>
                </a:moveTo>
                <a:lnTo>
                  <a:pt x="84429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281407" y="7215037"/>
            <a:ext cx="25895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0" indent="-139700">
              <a:lnSpc>
                <a:spcPct val="100000"/>
              </a:lnSpc>
              <a:buFont typeface="Arial"/>
              <a:buChar char="•"/>
              <a:tabLst>
                <a:tab pos="153035" algn="l"/>
              </a:tabLst>
            </a:pP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 released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 </a:t>
            </a:r>
            <a:r>
              <a:rPr dirty="0" sz="1400" spc="5">
                <a:latin typeface="Calibri"/>
                <a:cs typeface="Calibri"/>
              </a:rPr>
              <a:t>“</a:t>
            </a:r>
            <a:r>
              <a:rPr dirty="0" sz="1400" spc="-5">
                <a:latin typeface="Calibri"/>
                <a:cs typeface="Calibri"/>
                <a:hlinkClick r:id="rId3"/>
              </a:rPr>
              <a:t>Stat</a:t>
            </a:r>
            <a:r>
              <a:rPr dirty="0" sz="1400">
                <a:latin typeface="Calibri"/>
                <a:cs typeface="Calibri"/>
                <a:hlinkClick r:id="rId3"/>
              </a:rPr>
              <a:t>e</a:t>
            </a:r>
            <a:r>
              <a:rPr dirty="0" sz="1400" spc="5">
                <a:latin typeface="Calibri"/>
                <a:cs typeface="Calibri"/>
                <a:hlinkClick r:id="rId3"/>
              </a:rPr>
              <a:t> </a:t>
            </a:r>
            <a:r>
              <a:rPr dirty="0" sz="1400" spc="-5">
                <a:latin typeface="Calibri"/>
                <a:cs typeface="Calibri"/>
                <a:hlinkClick r:id="rId3"/>
              </a:rPr>
              <a:t>o</a:t>
            </a:r>
            <a:r>
              <a:rPr dirty="0" sz="1400">
                <a:latin typeface="Calibri"/>
                <a:cs typeface="Calibri"/>
                <a:hlinkClick r:id="rId3"/>
              </a:rPr>
              <a:t>f</a:t>
            </a:r>
            <a:r>
              <a:rPr dirty="0" sz="1400" spc="-10">
                <a:latin typeface="Calibri"/>
                <a:cs typeface="Calibri"/>
                <a:hlinkClick r:id="rId3"/>
              </a:rPr>
              <a:t> </a:t>
            </a:r>
            <a:r>
              <a:rPr dirty="0" sz="1400">
                <a:latin typeface="Calibri"/>
                <a:cs typeface="Calibri"/>
                <a:hlinkClick r:id="rId3"/>
              </a:rPr>
              <a:t>t</a:t>
            </a:r>
            <a:r>
              <a:rPr dirty="0" sz="1400" spc="-10">
                <a:latin typeface="Calibri"/>
                <a:cs typeface="Calibri"/>
                <a:hlinkClick r:id="rId3"/>
              </a:rPr>
              <a:t>h</a:t>
            </a:r>
            <a:r>
              <a:rPr dirty="0" sz="1400">
                <a:latin typeface="Calibri"/>
                <a:cs typeface="Calibri"/>
                <a:hlinkClick r:id="rId3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433300" y="7613522"/>
            <a:ext cx="1615440" cy="0"/>
          </a:xfrm>
          <a:custGeom>
            <a:avLst/>
            <a:gdLst/>
            <a:ahLst/>
            <a:cxnLst/>
            <a:rect l="l" t="t" r="r" b="b"/>
            <a:pathLst>
              <a:path w="1615440" h="0">
                <a:moveTo>
                  <a:pt x="0" y="0"/>
                </a:moveTo>
                <a:lnTo>
                  <a:pt x="161544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2421616" y="7442454"/>
            <a:ext cx="16427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  <a:hlinkClick r:id="rId3"/>
              </a:rPr>
              <a:t>F</a:t>
            </a:r>
            <a:r>
              <a:rPr dirty="0" sz="1400">
                <a:latin typeface="Calibri"/>
                <a:cs typeface="Calibri"/>
                <a:hlinkClick r:id="rId3"/>
              </a:rPr>
              <a:t>iel</a:t>
            </a:r>
            <a:r>
              <a:rPr dirty="0" sz="1400" spc="-10">
                <a:latin typeface="Calibri"/>
                <a:cs typeface="Calibri"/>
                <a:hlinkClick r:id="rId3"/>
              </a:rPr>
              <a:t>d</a:t>
            </a:r>
            <a:r>
              <a:rPr dirty="0" sz="1400">
                <a:latin typeface="Calibri"/>
                <a:cs typeface="Calibri"/>
                <a:hlinkClick r:id="rId3"/>
              </a:rPr>
              <a:t>:</a:t>
            </a:r>
            <a:r>
              <a:rPr dirty="0" sz="1400" spc="-10">
                <a:latin typeface="Calibri"/>
                <a:cs typeface="Calibri"/>
                <a:hlinkClick r:id="rId3"/>
              </a:rPr>
              <a:t> </a:t>
            </a:r>
            <a:r>
              <a:rPr dirty="0" sz="1400" spc="-5">
                <a:latin typeface="Calibri"/>
                <a:cs typeface="Calibri"/>
                <a:hlinkClick r:id="rId3"/>
              </a:rPr>
              <a:t>T</a:t>
            </a:r>
            <a:r>
              <a:rPr dirty="0" sz="1400">
                <a:latin typeface="Calibri"/>
                <a:cs typeface="Calibri"/>
                <a:hlinkClick r:id="rId3"/>
              </a:rPr>
              <a:t>w</a:t>
            </a:r>
            <a:r>
              <a:rPr dirty="0" sz="1400" spc="5">
                <a:latin typeface="Calibri"/>
                <a:cs typeface="Calibri"/>
                <a:hlinkClick r:id="rId3"/>
              </a:rPr>
              <a:t>o</a:t>
            </a:r>
            <a:r>
              <a:rPr dirty="0" sz="1400">
                <a:latin typeface="Calibri"/>
                <a:cs typeface="Calibri"/>
                <a:hlinkClick r:id="rId3"/>
              </a:rPr>
              <a:t>-Ge</a:t>
            </a:r>
            <a:r>
              <a:rPr dirty="0" sz="1400" spc="-10">
                <a:latin typeface="Calibri"/>
                <a:cs typeface="Calibri"/>
                <a:hlinkClick r:id="rId3"/>
              </a:rPr>
              <a:t>n</a:t>
            </a:r>
            <a:r>
              <a:rPr dirty="0" sz="1400">
                <a:latin typeface="Calibri"/>
                <a:cs typeface="Calibri"/>
                <a:hlinkClick r:id="rId3"/>
              </a:rPr>
              <a:t>eration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21616" y="7657338"/>
            <a:ext cx="2491105" cy="850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dirty="0" sz="1400" u="heavy">
                <a:latin typeface="Calibri"/>
                <a:cs typeface="Calibri"/>
                <a:hlinkClick r:id="rId3"/>
              </a:rPr>
              <a:t>Ap</a:t>
            </a:r>
            <a:r>
              <a:rPr dirty="0" sz="1400" spc="-10" u="heavy">
                <a:latin typeface="Calibri"/>
                <a:cs typeface="Calibri"/>
                <a:hlinkClick r:id="rId3"/>
              </a:rPr>
              <a:t>p</a:t>
            </a:r>
            <a:r>
              <a:rPr dirty="0" sz="1400" u="heavy">
                <a:latin typeface="Calibri"/>
                <a:cs typeface="Calibri"/>
                <a:hlinkClick r:id="rId3"/>
              </a:rPr>
              <a:t>roa</a:t>
            </a:r>
            <a:r>
              <a:rPr dirty="0" sz="1400" spc="-10" u="heavy">
                <a:latin typeface="Calibri"/>
                <a:cs typeface="Calibri"/>
                <a:hlinkClick r:id="rId3"/>
              </a:rPr>
              <a:t>ch</a:t>
            </a:r>
            <a:r>
              <a:rPr dirty="0" sz="1400" u="heavy">
                <a:latin typeface="Calibri"/>
                <a:cs typeface="Calibri"/>
                <a:hlinkClick r:id="rId3"/>
              </a:rPr>
              <a:t>es to</a:t>
            </a:r>
            <a:r>
              <a:rPr dirty="0" sz="1400" spc="-5" u="heavy">
                <a:latin typeface="Calibri"/>
                <a:cs typeface="Calibri"/>
                <a:hlinkClick r:id="rId3"/>
              </a:rPr>
              <a:t> Fam</a:t>
            </a:r>
            <a:r>
              <a:rPr dirty="0" sz="1400" u="heavy">
                <a:latin typeface="Calibri"/>
                <a:cs typeface="Calibri"/>
                <a:hlinkClick r:id="rId3"/>
              </a:rPr>
              <a:t>ily</a:t>
            </a:r>
            <a:r>
              <a:rPr dirty="0" sz="1400" spc="-20" u="heavy">
                <a:latin typeface="Calibri"/>
                <a:cs typeface="Calibri"/>
                <a:hlinkClick r:id="rId3"/>
              </a:rPr>
              <a:t> </a:t>
            </a:r>
            <a:r>
              <a:rPr dirty="0" sz="1400" u="heavy">
                <a:latin typeface="Calibri"/>
                <a:cs typeface="Calibri"/>
                <a:hlinkClick r:id="rId3"/>
              </a:rPr>
              <a:t>W</a:t>
            </a:r>
            <a:r>
              <a:rPr dirty="0" sz="1400" spc="-5" u="heavy">
                <a:latin typeface="Calibri"/>
                <a:cs typeface="Calibri"/>
                <a:hlinkClick r:id="rId3"/>
              </a:rPr>
              <a:t>e</a:t>
            </a:r>
            <a:r>
              <a:rPr dirty="0" sz="1400" u="heavy">
                <a:latin typeface="Calibri"/>
                <a:cs typeface="Calibri"/>
                <a:hlinkClick r:id="rId3"/>
              </a:rPr>
              <a:t>l</a:t>
            </a:r>
            <a:r>
              <a:rPr dirty="0" sz="1400" spc="5" u="heavy">
                <a:latin typeface="Calibri"/>
                <a:cs typeface="Calibri"/>
                <a:hlinkClick r:id="rId3"/>
              </a:rPr>
              <a:t>l</a:t>
            </a:r>
            <a:r>
              <a:rPr dirty="0" sz="1400" u="heavy">
                <a:latin typeface="Calibri"/>
                <a:cs typeface="Calibri"/>
                <a:hlinkClick r:id="rId3"/>
              </a:rPr>
              <a:t>-Bei</a:t>
            </a:r>
            <a:r>
              <a:rPr dirty="0" sz="1400" spc="-10" u="heavy">
                <a:latin typeface="Calibri"/>
                <a:cs typeface="Calibri"/>
                <a:hlinkClick r:id="rId3"/>
              </a:rPr>
              <a:t>n</a:t>
            </a:r>
            <a:r>
              <a:rPr dirty="0" sz="1400" u="heavy">
                <a:latin typeface="Calibri"/>
                <a:cs typeface="Calibri"/>
                <a:hlinkClick r:id="rId3"/>
              </a:rPr>
              <a:t>g</a:t>
            </a:r>
            <a:r>
              <a:rPr dirty="0" sz="1400">
                <a:latin typeface="Calibri"/>
                <a:cs typeface="Calibri"/>
              </a:rPr>
              <a:t>” </a:t>
            </a:r>
            <a:r>
              <a:rPr dirty="0" sz="1400">
                <a:latin typeface="Calibri"/>
                <a:cs typeface="Calibri"/>
              </a:rPr>
              <a:t>re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outlin</a:t>
            </a:r>
            <a:r>
              <a:rPr dirty="0" sz="1400">
                <a:latin typeface="Calibri"/>
                <a:cs typeface="Calibri"/>
              </a:rPr>
              <a:t>ing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vision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vision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si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 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 i</a:t>
            </a:r>
            <a:r>
              <a:rPr dirty="0" sz="1400" spc="-5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ta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141200" y="6609968"/>
            <a:ext cx="75120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20" b="1">
                <a:latin typeface="Calibri"/>
                <a:cs typeface="Calibri"/>
              </a:rPr>
              <a:t>20</a:t>
            </a:r>
            <a:r>
              <a:rPr dirty="0" sz="3600" spc="-434" b="1">
                <a:latin typeface="Calibri"/>
                <a:cs typeface="Calibri"/>
              </a:rPr>
              <a:t>2</a:t>
            </a:r>
            <a:r>
              <a:rPr dirty="0" sz="3600" spc="-405" b="1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17360" y="3972305"/>
            <a:ext cx="3001645" cy="156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20" b="1">
                <a:latin typeface="Calibri"/>
                <a:cs typeface="Calibri"/>
              </a:rPr>
              <a:t>19</a:t>
            </a:r>
            <a:r>
              <a:rPr dirty="0" sz="3600" spc="-434" b="1">
                <a:latin typeface="Calibri"/>
                <a:cs typeface="Calibri"/>
              </a:rPr>
              <a:t>6</a:t>
            </a:r>
            <a:r>
              <a:rPr dirty="0" sz="3600" spc="-405" b="1"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  <a:p>
            <a:pPr marL="309245" marR="5080" indent="-138430">
              <a:lnSpc>
                <a:spcPct val="101099"/>
              </a:lnSpc>
              <a:spcBef>
                <a:spcPts val="100"/>
              </a:spcBef>
              <a:buFont typeface="Arial"/>
              <a:buChar char="•"/>
              <a:tabLst>
                <a:tab pos="309880" algn="l"/>
              </a:tabLst>
            </a:pP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art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‘T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overty</a:t>
            </a:r>
            <a:r>
              <a:rPr dirty="0" sz="1400" spc="-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’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resid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LB</a:t>
            </a:r>
            <a:r>
              <a:rPr dirty="0" sz="1400">
                <a:latin typeface="Calibri"/>
                <a:cs typeface="Calibri"/>
              </a:rPr>
              <a:t>J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Head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Sta</a:t>
            </a:r>
            <a:r>
              <a:rPr dirty="0" sz="1400" spc="5" b="1">
                <a:latin typeface="Calibri"/>
                <a:cs typeface="Calibri"/>
              </a:rPr>
              <a:t>r</a:t>
            </a:r>
            <a:r>
              <a:rPr dirty="0" sz="1400" b="1">
                <a:latin typeface="Calibri"/>
                <a:cs typeface="Calibri"/>
              </a:rPr>
              <a:t>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rovide 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5">
                <a:latin typeface="Calibri"/>
                <a:cs typeface="Calibri"/>
              </a:rPr>
              <a:t>om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re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si</a:t>
            </a:r>
            <a:r>
              <a:rPr dirty="0" sz="1400" spc="5">
                <a:latin typeface="Calibri"/>
                <a:cs typeface="Calibri"/>
              </a:rPr>
              <a:t>v</a:t>
            </a:r>
            <a:r>
              <a:rPr dirty="0" sz="1400">
                <a:latin typeface="Calibri"/>
                <a:cs typeface="Calibri"/>
              </a:rPr>
              <a:t>e early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ild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d e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ation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 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 involve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serv</a:t>
            </a:r>
            <a:r>
              <a:rPr dirty="0" sz="1400" spc="5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 </a:t>
            </a:r>
            <a:r>
              <a:rPr dirty="0" sz="1400" spc="-5">
                <a:latin typeface="Calibri"/>
                <a:cs typeface="Calibri"/>
              </a:rPr>
              <a:t>fa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ilies.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21797" y="3958209"/>
            <a:ext cx="3289935" cy="157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20" b="1">
                <a:latin typeface="Calibri"/>
                <a:cs typeface="Calibri"/>
              </a:rPr>
              <a:t>20</a:t>
            </a:r>
            <a:r>
              <a:rPr dirty="0" sz="3600" spc="-434" b="1">
                <a:latin typeface="Calibri"/>
                <a:cs typeface="Calibri"/>
              </a:rPr>
              <a:t>1</a:t>
            </a:r>
            <a:r>
              <a:rPr dirty="0" sz="3600" spc="-405" b="1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292735" marR="5080" indent="-140335">
              <a:lnSpc>
                <a:spcPct val="101099"/>
              </a:lnSpc>
              <a:spcBef>
                <a:spcPts val="180"/>
              </a:spcBef>
              <a:buFont typeface="Arial"/>
              <a:buChar char="•"/>
              <a:tabLst>
                <a:tab pos="293370" algn="l"/>
              </a:tabLst>
            </a:pP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d 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lis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ed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“</a:t>
            </a:r>
            <a:r>
              <a:rPr dirty="0" sz="1400" spc="-5" u="heavy">
                <a:latin typeface="Calibri"/>
                <a:cs typeface="Calibri"/>
                <a:hlinkClick r:id="rId4"/>
              </a:rPr>
              <a:t>T</a:t>
            </a:r>
            <a:r>
              <a:rPr dirty="0" sz="1400" u="heavy">
                <a:latin typeface="Calibri"/>
                <a:cs typeface="Calibri"/>
                <a:hlinkClick r:id="rId4"/>
              </a:rPr>
              <a:t>w</a:t>
            </a:r>
            <a:r>
              <a:rPr dirty="0" sz="1400" u="heavy">
                <a:latin typeface="Calibri"/>
                <a:cs typeface="Calibri"/>
                <a:hlinkClick r:id="rId4"/>
              </a:rPr>
              <a:t>o</a:t>
            </a:r>
            <a:r>
              <a:rPr dirty="0" sz="1400" spc="-15" u="heavy">
                <a:latin typeface="Calibri"/>
                <a:cs typeface="Calibri"/>
                <a:hlinkClick r:id="rId4"/>
              </a:rPr>
              <a:t> </a:t>
            </a:r>
            <a:r>
              <a:rPr dirty="0" sz="1400" u="heavy">
                <a:latin typeface="Calibri"/>
                <a:cs typeface="Calibri"/>
                <a:hlinkClick r:id="rId4"/>
              </a:rPr>
              <a:t>Ge</a:t>
            </a:r>
            <a:r>
              <a:rPr dirty="0" sz="1400" spc="-10" u="heavy">
                <a:latin typeface="Calibri"/>
                <a:cs typeface="Calibri"/>
                <a:hlinkClick r:id="rId4"/>
              </a:rPr>
              <a:t>n</a:t>
            </a:r>
            <a:r>
              <a:rPr dirty="0" sz="1400" u="heavy">
                <a:latin typeface="Calibri"/>
                <a:cs typeface="Calibri"/>
                <a:hlinkClick r:id="rId4"/>
              </a:rPr>
              <a:t>erations,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 u="heavy">
                <a:latin typeface="Calibri"/>
                <a:cs typeface="Calibri"/>
                <a:hlinkClick r:id="rId4"/>
              </a:rPr>
              <a:t>O</a:t>
            </a:r>
            <a:r>
              <a:rPr dirty="0" sz="1400" spc="-10" u="heavy">
                <a:latin typeface="Calibri"/>
                <a:cs typeface="Calibri"/>
                <a:hlinkClick r:id="rId4"/>
              </a:rPr>
              <a:t>n</a:t>
            </a:r>
            <a:r>
              <a:rPr dirty="0" sz="1400" u="heavy">
                <a:latin typeface="Calibri"/>
                <a:cs typeface="Calibri"/>
                <a:hlinkClick r:id="rId4"/>
              </a:rPr>
              <a:t>e</a:t>
            </a:r>
            <a:r>
              <a:rPr dirty="0" sz="1400" u="heavy">
                <a:latin typeface="Calibri"/>
                <a:cs typeface="Calibri"/>
                <a:hlinkClick r:id="rId4"/>
              </a:rPr>
              <a:t> </a:t>
            </a:r>
            <a:r>
              <a:rPr dirty="0" sz="1400" spc="5" u="heavy">
                <a:latin typeface="Calibri"/>
                <a:cs typeface="Calibri"/>
                <a:hlinkClick r:id="rId4"/>
              </a:rPr>
              <a:t>F</a:t>
            </a:r>
            <a:r>
              <a:rPr dirty="0" sz="1400" spc="-10" u="heavy">
                <a:latin typeface="Calibri"/>
                <a:cs typeface="Calibri"/>
                <a:hlinkClick r:id="rId4"/>
              </a:rPr>
              <a:t>u</a:t>
            </a:r>
            <a:r>
              <a:rPr dirty="0" sz="1400" u="heavy">
                <a:latin typeface="Calibri"/>
                <a:cs typeface="Calibri"/>
                <a:hlinkClick r:id="rId4"/>
              </a:rPr>
              <a:t>t</a:t>
            </a:r>
            <a:r>
              <a:rPr dirty="0" sz="1400" spc="-10" u="heavy">
                <a:latin typeface="Calibri"/>
                <a:cs typeface="Calibri"/>
                <a:hlinkClick r:id="rId4"/>
              </a:rPr>
              <a:t>u</a:t>
            </a:r>
            <a:r>
              <a:rPr dirty="0" sz="1400" u="heavy">
                <a:latin typeface="Calibri"/>
                <a:cs typeface="Calibri"/>
                <a:hlinkClick r:id="rId4"/>
              </a:rPr>
              <a:t>re</a:t>
            </a:r>
            <a:r>
              <a:rPr dirty="0" sz="1400">
                <a:latin typeface="Calibri"/>
                <a:cs typeface="Calibri"/>
              </a:rPr>
              <a:t>” 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ort, laying 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gro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w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rk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</a:t>
            </a:r>
            <a:r>
              <a:rPr dirty="0" sz="1400" spc="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 la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As</a:t>
            </a:r>
            <a:r>
              <a:rPr dirty="0" sz="1400" spc="-5" b="1">
                <a:latin typeface="Calibri"/>
                <a:cs typeface="Calibri"/>
              </a:rPr>
              <a:t>ce</a:t>
            </a:r>
            <a:r>
              <a:rPr dirty="0" sz="1400" b="1">
                <a:latin typeface="Calibri"/>
                <a:cs typeface="Calibri"/>
              </a:rPr>
              <a:t>nd</a:t>
            </a:r>
            <a:r>
              <a:rPr dirty="0" sz="1400" b="1">
                <a:latin typeface="Calibri"/>
                <a:cs typeface="Calibri"/>
              </a:rPr>
              <a:t> Net</a:t>
            </a:r>
            <a:r>
              <a:rPr dirty="0" sz="1400" spc="-5" b="1">
                <a:latin typeface="Calibri"/>
                <a:cs typeface="Calibri"/>
              </a:rPr>
              <a:t>wo</a:t>
            </a:r>
            <a:r>
              <a:rPr dirty="0" sz="1400" b="1">
                <a:latin typeface="Calibri"/>
                <a:cs typeface="Calibri"/>
              </a:rPr>
              <a:t>rk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 </a:t>
            </a:r>
            <a:r>
              <a:rPr dirty="0" sz="1400" spc="-5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5">
                <a:latin typeface="Calibri"/>
                <a:cs typeface="Calibri"/>
              </a:rPr>
              <a:t>ste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ev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lo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 2G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n </a:t>
            </a:r>
            <a:r>
              <a:rPr dirty="0" sz="1400" spc="-5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iel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.  </a:t>
            </a:r>
            <a:r>
              <a:rPr dirty="0" sz="1400" b="1">
                <a:latin typeface="Calibri"/>
                <a:cs typeface="Calibri"/>
              </a:rPr>
              <a:t>2Gen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</a:t>
            </a:r>
            <a:r>
              <a:rPr dirty="0" sz="1400" spc="-10" b="1">
                <a:latin typeface="Calibri"/>
                <a:cs typeface="Calibri"/>
              </a:rPr>
              <a:t>.</a:t>
            </a:r>
            <a:r>
              <a:rPr dirty="0" sz="140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46860" y="2557272"/>
            <a:ext cx="1156970" cy="1161415"/>
          </a:xfrm>
          <a:custGeom>
            <a:avLst/>
            <a:gdLst/>
            <a:ahLst/>
            <a:cxnLst/>
            <a:rect l="l" t="t" r="r" b="b"/>
            <a:pathLst>
              <a:path w="1156970" h="1161414">
                <a:moveTo>
                  <a:pt x="578358" y="0"/>
                </a:moveTo>
                <a:lnTo>
                  <a:pt x="530873" y="2121"/>
                </a:lnTo>
                <a:lnTo>
                  <a:pt x="484455" y="7966"/>
                </a:lnTo>
                <a:lnTo>
                  <a:pt x="439252" y="17387"/>
                </a:lnTo>
                <a:lnTo>
                  <a:pt x="395410" y="30236"/>
                </a:lnTo>
                <a:lnTo>
                  <a:pt x="353079" y="46362"/>
                </a:lnTo>
                <a:lnTo>
                  <a:pt x="312407" y="65619"/>
                </a:lnTo>
                <a:lnTo>
                  <a:pt x="273540" y="87857"/>
                </a:lnTo>
                <a:lnTo>
                  <a:pt x="236628" y="112928"/>
                </a:lnTo>
                <a:lnTo>
                  <a:pt x="201818" y="140683"/>
                </a:lnTo>
                <a:lnTo>
                  <a:pt x="169259" y="170973"/>
                </a:lnTo>
                <a:lnTo>
                  <a:pt x="139098" y="203651"/>
                </a:lnTo>
                <a:lnTo>
                  <a:pt x="111483" y="238566"/>
                </a:lnTo>
                <a:lnTo>
                  <a:pt x="86563" y="275572"/>
                </a:lnTo>
                <a:lnTo>
                  <a:pt x="64485" y="314519"/>
                </a:lnTo>
                <a:lnTo>
                  <a:pt x="45398" y="355258"/>
                </a:lnTo>
                <a:lnTo>
                  <a:pt x="29449" y="397642"/>
                </a:lnTo>
                <a:lnTo>
                  <a:pt x="16787" y="441520"/>
                </a:lnTo>
                <a:lnTo>
                  <a:pt x="7559" y="486746"/>
                </a:lnTo>
                <a:lnTo>
                  <a:pt x="1914" y="533170"/>
                </a:lnTo>
                <a:lnTo>
                  <a:pt x="0" y="580644"/>
                </a:lnTo>
                <a:lnTo>
                  <a:pt x="1914" y="628117"/>
                </a:lnTo>
                <a:lnTo>
                  <a:pt x="7559" y="674541"/>
                </a:lnTo>
                <a:lnTo>
                  <a:pt x="16787" y="719767"/>
                </a:lnTo>
                <a:lnTo>
                  <a:pt x="29449" y="763645"/>
                </a:lnTo>
                <a:lnTo>
                  <a:pt x="45398" y="806029"/>
                </a:lnTo>
                <a:lnTo>
                  <a:pt x="64485" y="846768"/>
                </a:lnTo>
                <a:lnTo>
                  <a:pt x="86563" y="885715"/>
                </a:lnTo>
                <a:lnTo>
                  <a:pt x="111483" y="922721"/>
                </a:lnTo>
                <a:lnTo>
                  <a:pt x="139098" y="957636"/>
                </a:lnTo>
                <a:lnTo>
                  <a:pt x="169259" y="990314"/>
                </a:lnTo>
                <a:lnTo>
                  <a:pt x="201818" y="1020604"/>
                </a:lnTo>
                <a:lnTo>
                  <a:pt x="236628" y="1048359"/>
                </a:lnTo>
                <a:lnTo>
                  <a:pt x="273540" y="1073430"/>
                </a:lnTo>
                <a:lnTo>
                  <a:pt x="312407" y="1095668"/>
                </a:lnTo>
                <a:lnTo>
                  <a:pt x="353079" y="1114925"/>
                </a:lnTo>
                <a:lnTo>
                  <a:pt x="395410" y="1131051"/>
                </a:lnTo>
                <a:lnTo>
                  <a:pt x="439252" y="1143900"/>
                </a:lnTo>
                <a:lnTo>
                  <a:pt x="484455" y="1153321"/>
                </a:lnTo>
                <a:lnTo>
                  <a:pt x="530873" y="1159166"/>
                </a:lnTo>
                <a:lnTo>
                  <a:pt x="578358" y="1161287"/>
                </a:lnTo>
                <a:lnTo>
                  <a:pt x="625842" y="1159166"/>
                </a:lnTo>
                <a:lnTo>
                  <a:pt x="672260" y="1153321"/>
                </a:lnTo>
                <a:lnTo>
                  <a:pt x="717463" y="1143900"/>
                </a:lnTo>
                <a:lnTo>
                  <a:pt x="761305" y="1131051"/>
                </a:lnTo>
                <a:lnTo>
                  <a:pt x="803636" y="1114925"/>
                </a:lnTo>
                <a:lnTo>
                  <a:pt x="844308" y="1095668"/>
                </a:lnTo>
                <a:lnTo>
                  <a:pt x="883175" y="1073430"/>
                </a:lnTo>
                <a:lnTo>
                  <a:pt x="920087" y="1048359"/>
                </a:lnTo>
                <a:lnTo>
                  <a:pt x="954897" y="1020604"/>
                </a:lnTo>
                <a:lnTo>
                  <a:pt x="987456" y="990314"/>
                </a:lnTo>
                <a:lnTo>
                  <a:pt x="1017617" y="957636"/>
                </a:lnTo>
                <a:lnTo>
                  <a:pt x="1045232" y="922721"/>
                </a:lnTo>
                <a:lnTo>
                  <a:pt x="1070152" y="885715"/>
                </a:lnTo>
                <a:lnTo>
                  <a:pt x="1092230" y="846768"/>
                </a:lnTo>
                <a:lnTo>
                  <a:pt x="1111317" y="806029"/>
                </a:lnTo>
                <a:lnTo>
                  <a:pt x="1127266" y="763645"/>
                </a:lnTo>
                <a:lnTo>
                  <a:pt x="1139928" y="719767"/>
                </a:lnTo>
                <a:lnTo>
                  <a:pt x="1149156" y="674541"/>
                </a:lnTo>
                <a:lnTo>
                  <a:pt x="1154801" y="628117"/>
                </a:lnTo>
                <a:lnTo>
                  <a:pt x="1156716" y="580644"/>
                </a:lnTo>
                <a:lnTo>
                  <a:pt x="1154801" y="533170"/>
                </a:lnTo>
                <a:lnTo>
                  <a:pt x="1149156" y="486746"/>
                </a:lnTo>
                <a:lnTo>
                  <a:pt x="1139928" y="441520"/>
                </a:lnTo>
                <a:lnTo>
                  <a:pt x="1127266" y="397642"/>
                </a:lnTo>
                <a:lnTo>
                  <a:pt x="1111317" y="355258"/>
                </a:lnTo>
                <a:lnTo>
                  <a:pt x="1092230" y="314519"/>
                </a:lnTo>
                <a:lnTo>
                  <a:pt x="1070152" y="275572"/>
                </a:lnTo>
                <a:lnTo>
                  <a:pt x="1045232" y="238566"/>
                </a:lnTo>
                <a:lnTo>
                  <a:pt x="1017617" y="203651"/>
                </a:lnTo>
                <a:lnTo>
                  <a:pt x="987456" y="170973"/>
                </a:lnTo>
                <a:lnTo>
                  <a:pt x="954897" y="140683"/>
                </a:lnTo>
                <a:lnTo>
                  <a:pt x="920087" y="112928"/>
                </a:lnTo>
                <a:lnTo>
                  <a:pt x="883175" y="87857"/>
                </a:lnTo>
                <a:lnTo>
                  <a:pt x="844308" y="65619"/>
                </a:lnTo>
                <a:lnTo>
                  <a:pt x="803636" y="46362"/>
                </a:lnTo>
                <a:lnTo>
                  <a:pt x="761305" y="30236"/>
                </a:lnTo>
                <a:lnTo>
                  <a:pt x="717463" y="17387"/>
                </a:lnTo>
                <a:lnTo>
                  <a:pt x="672260" y="7966"/>
                </a:lnTo>
                <a:lnTo>
                  <a:pt x="625842" y="2121"/>
                </a:lnTo>
                <a:lnTo>
                  <a:pt x="578358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68779" y="2630423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50335" y="8328659"/>
            <a:ext cx="1155700" cy="1161415"/>
          </a:xfrm>
          <a:custGeom>
            <a:avLst/>
            <a:gdLst/>
            <a:ahLst/>
            <a:cxnLst/>
            <a:rect l="l" t="t" r="r" b="b"/>
            <a:pathLst>
              <a:path w="1155700" h="1161415">
                <a:moveTo>
                  <a:pt x="577596" y="0"/>
                </a:moveTo>
                <a:lnTo>
                  <a:pt x="530168" y="2121"/>
                </a:lnTo>
                <a:lnTo>
                  <a:pt x="483807" y="7966"/>
                </a:lnTo>
                <a:lnTo>
                  <a:pt x="438660" y="17387"/>
                </a:lnTo>
                <a:lnTo>
                  <a:pt x="394874" y="30236"/>
                </a:lnTo>
                <a:lnTo>
                  <a:pt x="352597" y="46362"/>
                </a:lnTo>
                <a:lnTo>
                  <a:pt x="311977" y="65619"/>
                </a:lnTo>
                <a:lnTo>
                  <a:pt x="273162" y="87857"/>
                </a:lnTo>
                <a:lnTo>
                  <a:pt x="236299" y="112928"/>
                </a:lnTo>
                <a:lnTo>
                  <a:pt x="201536" y="140683"/>
                </a:lnTo>
                <a:lnTo>
                  <a:pt x="169021" y="170973"/>
                </a:lnTo>
                <a:lnTo>
                  <a:pt x="138901" y="203651"/>
                </a:lnTo>
                <a:lnTo>
                  <a:pt x="111325" y="238566"/>
                </a:lnTo>
                <a:lnTo>
                  <a:pt x="86439" y="275572"/>
                </a:lnTo>
                <a:lnTo>
                  <a:pt x="64393" y="314519"/>
                </a:lnTo>
                <a:lnTo>
                  <a:pt x="45333" y="355258"/>
                </a:lnTo>
                <a:lnTo>
                  <a:pt x="29407" y="397642"/>
                </a:lnTo>
                <a:lnTo>
                  <a:pt x="16763" y="441520"/>
                </a:lnTo>
                <a:lnTo>
                  <a:pt x="7548" y="486746"/>
                </a:lnTo>
                <a:lnTo>
                  <a:pt x="1911" y="533170"/>
                </a:lnTo>
                <a:lnTo>
                  <a:pt x="0" y="580644"/>
                </a:lnTo>
                <a:lnTo>
                  <a:pt x="1911" y="628119"/>
                </a:lnTo>
                <a:lnTo>
                  <a:pt x="7548" y="674543"/>
                </a:lnTo>
                <a:lnTo>
                  <a:pt x="16763" y="719769"/>
                </a:lnTo>
                <a:lnTo>
                  <a:pt x="29407" y="763647"/>
                </a:lnTo>
                <a:lnTo>
                  <a:pt x="45333" y="806029"/>
                </a:lnTo>
                <a:lnTo>
                  <a:pt x="64393" y="846767"/>
                </a:lnTo>
                <a:lnTo>
                  <a:pt x="86439" y="885711"/>
                </a:lnTo>
                <a:lnTo>
                  <a:pt x="111325" y="922715"/>
                </a:lnTo>
                <a:lnTo>
                  <a:pt x="138901" y="957629"/>
                </a:lnTo>
                <a:lnTo>
                  <a:pt x="169021" y="990304"/>
                </a:lnTo>
                <a:lnTo>
                  <a:pt x="201536" y="1020593"/>
                </a:lnTo>
                <a:lnTo>
                  <a:pt x="236299" y="1048346"/>
                </a:lnTo>
                <a:lnTo>
                  <a:pt x="273162" y="1073416"/>
                </a:lnTo>
                <a:lnTo>
                  <a:pt x="311977" y="1095653"/>
                </a:lnTo>
                <a:lnTo>
                  <a:pt x="352597" y="1114910"/>
                </a:lnTo>
                <a:lnTo>
                  <a:pt x="394874" y="1131038"/>
                </a:lnTo>
                <a:lnTo>
                  <a:pt x="438660" y="1143888"/>
                </a:lnTo>
                <a:lnTo>
                  <a:pt x="483807" y="1153312"/>
                </a:lnTo>
                <a:lnTo>
                  <a:pt x="530168" y="1159161"/>
                </a:lnTo>
                <a:lnTo>
                  <a:pt x="577596" y="1161288"/>
                </a:lnTo>
                <a:lnTo>
                  <a:pt x="625023" y="1159161"/>
                </a:lnTo>
                <a:lnTo>
                  <a:pt x="671384" y="1153312"/>
                </a:lnTo>
                <a:lnTo>
                  <a:pt x="716531" y="1143888"/>
                </a:lnTo>
                <a:lnTo>
                  <a:pt x="760317" y="1131038"/>
                </a:lnTo>
                <a:lnTo>
                  <a:pt x="802594" y="1114910"/>
                </a:lnTo>
                <a:lnTo>
                  <a:pt x="843214" y="1095653"/>
                </a:lnTo>
                <a:lnTo>
                  <a:pt x="882029" y="1073416"/>
                </a:lnTo>
                <a:lnTo>
                  <a:pt x="918892" y="1048346"/>
                </a:lnTo>
                <a:lnTo>
                  <a:pt x="953655" y="1020593"/>
                </a:lnTo>
                <a:lnTo>
                  <a:pt x="986170" y="990304"/>
                </a:lnTo>
                <a:lnTo>
                  <a:pt x="1016290" y="957629"/>
                </a:lnTo>
                <a:lnTo>
                  <a:pt x="1043866" y="922715"/>
                </a:lnTo>
                <a:lnTo>
                  <a:pt x="1068752" y="885711"/>
                </a:lnTo>
                <a:lnTo>
                  <a:pt x="1090798" y="846767"/>
                </a:lnTo>
                <a:lnTo>
                  <a:pt x="1109858" y="806029"/>
                </a:lnTo>
                <a:lnTo>
                  <a:pt x="1125784" y="763647"/>
                </a:lnTo>
                <a:lnTo>
                  <a:pt x="1138428" y="719769"/>
                </a:lnTo>
                <a:lnTo>
                  <a:pt x="1147643" y="674543"/>
                </a:lnTo>
                <a:lnTo>
                  <a:pt x="1153280" y="628119"/>
                </a:lnTo>
                <a:lnTo>
                  <a:pt x="1155191" y="580644"/>
                </a:lnTo>
                <a:lnTo>
                  <a:pt x="1153280" y="533170"/>
                </a:lnTo>
                <a:lnTo>
                  <a:pt x="1147643" y="486746"/>
                </a:lnTo>
                <a:lnTo>
                  <a:pt x="1138428" y="441520"/>
                </a:lnTo>
                <a:lnTo>
                  <a:pt x="1125784" y="397642"/>
                </a:lnTo>
                <a:lnTo>
                  <a:pt x="1109858" y="355258"/>
                </a:lnTo>
                <a:lnTo>
                  <a:pt x="1090798" y="314519"/>
                </a:lnTo>
                <a:lnTo>
                  <a:pt x="1068752" y="275572"/>
                </a:lnTo>
                <a:lnTo>
                  <a:pt x="1043866" y="238566"/>
                </a:lnTo>
                <a:lnTo>
                  <a:pt x="1016290" y="203651"/>
                </a:lnTo>
                <a:lnTo>
                  <a:pt x="986170" y="170973"/>
                </a:lnTo>
                <a:lnTo>
                  <a:pt x="953655" y="140683"/>
                </a:lnTo>
                <a:lnTo>
                  <a:pt x="918892" y="112928"/>
                </a:lnTo>
                <a:lnTo>
                  <a:pt x="882029" y="87857"/>
                </a:lnTo>
                <a:lnTo>
                  <a:pt x="843214" y="65619"/>
                </a:lnTo>
                <a:lnTo>
                  <a:pt x="802594" y="46362"/>
                </a:lnTo>
                <a:lnTo>
                  <a:pt x="760317" y="30236"/>
                </a:lnTo>
                <a:lnTo>
                  <a:pt x="716531" y="17387"/>
                </a:lnTo>
                <a:lnTo>
                  <a:pt x="671384" y="7966"/>
                </a:lnTo>
                <a:lnTo>
                  <a:pt x="625023" y="2121"/>
                </a:lnTo>
                <a:lnTo>
                  <a:pt x="577596" y="0"/>
                </a:lnTo>
                <a:close/>
              </a:path>
            </a:pathLst>
          </a:custGeom>
          <a:solidFill>
            <a:srgbClr val="F18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732" y="8433816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74791" y="2711195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49895" y="8458200"/>
            <a:ext cx="91440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550907" y="2677667"/>
            <a:ext cx="867155" cy="8671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885676" y="5902452"/>
            <a:ext cx="0" cy="3298190"/>
          </a:xfrm>
          <a:custGeom>
            <a:avLst/>
            <a:gdLst/>
            <a:ahLst/>
            <a:cxnLst/>
            <a:rect l="l" t="t" r="r" b="b"/>
            <a:pathLst>
              <a:path w="0" h="3298190">
                <a:moveTo>
                  <a:pt x="0" y="0"/>
                </a:moveTo>
                <a:lnTo>
                  <a:pt x="0" y="3297936"/>
                </a:lnTo>
              </a:path>
            </a:pathLst>
          </a:custGeom>
          <a:ln w="40894">
            <a:solidFill>
              <a:srgbClr val="A9A4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303507" y="8327135"/>
            <a:ext cx="1156970" cy="1161415"/>
          </a:xfrm>
          <a:custGeom>
            <a:avLst/>
            <a:gdLst/>
            <a:ahLst/>
            <a:cxnLst/>
            <a:rect l="l" t="t" r="r" b="b"/>
            <a:pathLst>
              <a:path w="1156970" h="1161415">
                <a:moveTo>
                  <a:pt x="578358" y="0"/>
                </a:moveTo>
                <a:lnTo>
                  <a:pt x="530873" y="2121"/>
                </a:lnTo>
                <a:lnTo>
                  <a:pt x="484455" y="7966"/>
                </a:lnTo>
                <a:lnTo>
                  <a:pt x="439252" y="17387"/>
                </a:lnTo>
                <a:lnTo>
                  <a:pt x="395410" y="30236"/>
                </a:lnTo>
                <a:lnTo>
                  <a:pt x="353079" y="46362"/>
                </a:lnTo>
                <a:lnTo>
                  <a:pt x="312407" y="65619"/>
                </a:lnTo>
                <a:lnTo>
                  <a:pt x="273540" y="87857"/>
                </a:lnTo>
                <a:lnTo>
                  <a:pt x="236628" y="112928"/>
                </a:lnTo>
                <a:lnTo>
                  <a:pt x="201818" y="140683"/>
                </a:lnTo>
                <a:lnTo>
                  <a:pt x="169259" y="170973"/>
                </a:lnTo>
                <a:lnTo>
                  <a:pt x="139098" y="203651"/>
                </a:lnTo>
                <a:lnTo>
                  <a:pt x="111483" y="238566"/>
                </a:lnTo>
                <a:lnTo>
                  <a:pt x="86563" y="275572"/>
                </a:lnTo>
                <a:lnTo>
                  <a:pt x="64485" y="314519"/>
                </a:lnTo>
                <a:lnTo>
                  <a:pt x="45398" y="355258"/>
                </a:lnTo>
                <a:lnTo>
                  <a:pt x="29449" y="397642"/>
                </a:lnTo>
                <a:lnTo>
                  <a:pt x="16787" y="441520"/>
                </a:lnTo>
                <a:lnTo>
                  <a:pt x="7559" y="486746"/>
                </a:lnTo>
                <a:lnTo>
                  <a:pt x="1914" y="533170"/>
                </a:lnTo>
                <a:lnTo>
                  <a:pt x="0" y="580643"/>
                </a:lnTo>
                <a:lnTo>
                  <a:pt x="1914" y="628119"/>
                </a:lnTo>
                <a:lnTo>
                  <a:pt x="7559" y="674543"/>
                </a:lnTo>
                <a:lnTo>
                  <a:pt x="16787" y="719769"/>
                </a:lnTo>
                <a:lnTo>
                  <a:pt x="29449" y="763647"/>
                </a:lnTo>
                <a:lnTo>
                  <a:pt x="45398" y="806029"/>
                </a:lnTo>
                <a:lnTo>
                  <a:pt x="64485" y="846767"/>
                </a:lnTo>
                <a:lnTo>
                  <a:pt x="86563" y="885711"/>
                </a:lnTo>
                <a:lnTo>
                  <a:pt x="111483" y="922715"/>
                </a:lnTo>
                <a:lnTo>
                  <a:pt x="139098" y="957629"/>
                </a:lnTo>
                <a:lnTo>
                  <a:pt x="169259" y="990304"/>
                </a:lnTo>
                <a:lnTo>
                  <a:pt x="201818" y="1020593"/>
                </a:lnTo>
                <a:lnTo>
                  <a:pt x="236628" y="1048346"/>
                </a:lnTo>
                <a:lnTo>
                  <a:pt x="273540" y="1073416"/>
                </a:lnTo>
                <a:lnTo>
                  <a:pt x="312407" y="1095653"/>
                </a:lnTo>
                <a:lnTo>
                  <a:pt x="353079" y="1114910"/>
                </a:lnTo>
                <a:lnTo>
                  <a:pt x="395410" y="1131038"/>
                </a:lnTo>
                <a:lnTo>
                  <a:pt x="439252" y="1143888"/>
                </a:lnTo>
                <a:lnTo>
                  <a:pt x="484455" y="1153312"/>
                </a:lnTo>
                <a:lnTo>
                  <a:pt x="530873" y="1159161"/>
                </a:lnTo>
                <a:lnTo>
                  <a:pt x="578358" y="1161287"/>
                </a:lnTo>
                <a:lnTo>
                  <a:pt x="625842" y="1159161"/>
                </a:lnTo>
                <a:lnTo>
                  <a:pt x="672260" y="1153312"/>
                </a:lnTo>
                <a:lnTo>
                  <a:pt x="717463" y="1143888"/>
                </a:lnTo>
                <a:lnTo>
                  <a:pt x="761305" y="1131038"/>
                </a:lnTo>
                <a:lnTo>
                  <a:pt x="803636" y="1114910"/>
                </a:lnTo>
                <a:lnTo>
                  <a:pt x="844308" y="1095653"/>
                </a:lnTo>
                <a:lnTo>
                  <a:pt x="883175" y="1073416"/>
                </a:lnTo>
                <a:lnTo>
                  <a:pt x="920087" y="1048346"/>
                </a:lnTo>
                <a:lnTo>
                  <a:pt x="954897" y="1020593"/>
                </a:lnTo>
                <a:lnTo>
                  <a:pt x="987456" y="990304"/>
                </a:lnTo>
                <a:lnTo>
                  <a:pt x="1017617" y="957629"/>
                </a:lnTo>
                <a:lnTo>
                  <a:pt x="1045232" y="922715"/>
                </a:lnTo>
                <a:lnTo>
                  <a:pt x="1070152" y="885711"/>
                </a:lnTo>
                <a:lnTo>
                  <a:pt x="1092230" y="846767"/>
                </a:lnTo>
                <a:lnTo>
                  <a:pt x="1111317" y="806029"/>
                </a:lnTo>
                <a:lnTo>
                  <a:pt x="1127266" y="763647"/>
                </a:lnTo>
                <a:lnTo>
                  <a:pt x="1139928" y="719769"/>
                </a:lnTo>
                <a:lnTo>
                  <a:pt x="1149156" y="674543"/>
                </a:lnTo>
                <a:lnTo>
                  <a:pt x="1154801" y="628119"/>
                </a:lnTo>
                <a:lnTo>
                  <a:pt x="1156716" y="580643"/>
                </a:lnTo>
                <a:lnTo>
                  <a:pt x="1154801" y="533170"/>
                </a:lnTo>
                <a:lnTo>
                  <a:pt x="1149156" y="486746"/>
                </a:lnTo>
                <a:lnTo>
                  <a:pt x="1139928" y="441520"/>
                </a:lnTo>
                <a:lnTo>
                  <a:pt x="1127266" y="397642"/>
                </a:lnTo>
                <a:lnTo>
                  <a:pt x="1111317" y="355258"/>
                </a:lnTo>
                <a:lnTo>
                  <a:pt x="1092230" y="314519"/>
                </a:lnTo>
                <a:lnTo>
                  <a:pt x="1070152" y="275572"/>
                </a:lnTo>
                <a:lnTo>
                  <a:pt x="1045232" y="238566"/>
                </a:lnTo>
                <a:lnTo>
                  <a:pt x="1017617" y="203651"/>
                </a:lnTo>
                <a:lnTo>
                  <a:pt x="987456" y="170973"/>
                </a:lnTo>
                <a:lnTo>
                  <a:pt x="954897" y="140683"/>
                </a:lnTo>
                <a:lnTo>
                  <a:pt x="920087" y="112928"/>
                </a:lnTo>
                <a:lnTo>
                  <a:pt x="883175" y="87857"/>
                </a:lnTo>
                <a:lnTo>
                  <a:pt x="844308" y="65619"/>
                </a:lnTo>
                <a:lnTo>
                  <a:pt x="803636" y="46362"/>
                </a:lnTo>
                <a:lnTo>
                  <a:pt x="761305" y="30236"/>
                </a:lnTo>
                <a:lnTo>
                  <a:pt x="717463" y="17387"/>
                </a:lnTo>
                <a:lnTo>
                  <a:pt x="672260" y="7966"/>
                </a:lnTo>
                <a:lnTo>
                  <a:pt x="625842" y="2121"/>
                </a:lnTo>
                <a:lnTo>
                  <a:pt x="578358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48288" y="8462771"/>
            <a:ext cx="914400" cy="914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906500" y="5833871"/>
            <a:ext cx="1910080" cy="368935"/>
          </a:xfrm>
          <a:custGeom>
            <a:avLst/>
            <a:gdLst/>
            <a:ahLst/>
            <a:cxnLst/>
            <a:rect l="l" t="t" r="r" b="b"/>
            <a:pathLst>
              <a:path w="1910080" h="368935">
                <a:moveTo>
                  <a:pt x="1725167" y="0"/>
                </a:moveTo>
                <a:lnTo>
                  <a:pt x="1725167" y="92201"/>
                </a:lnTo>
                <a:lnTo>
                  <a:pt x="0" y="92201"/>
                </a:lnTo>
                <a:lnTo>
                  <a:pt x="0" y="276605"/>
                </a:lnTo>
                <a:lnTo>
                  <a:pt x="1725167" y="276605"/>
                </a:lnTo>
                <a:lnTo>
                  <a:pt x="1725167" y="368807"/>
                </a:lnTo>
                <a:lnTo>
                  <a:pt x="1909571" y="184403"/>
                </a:lnTo>
                <a:lnTo>
                  <a:pt x="1725167" y="0"/>
                </a:lnTo>
                <a:close/>
              </a:path>
            </a:pathLst>
          </a:custGeom>
          <a:solidFill>
            <a:srgbClr val="8DB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2039">
                <a:solidFill>
                  <a:srgbClr val="8DBA27"/>
                </a:solidFill>
              </a:rPr>
              <a:t>O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55">
                <a:solidFill>
                  <a:srgbClr val="8DBA27"/>
                </a:solidFill>
              </a:rPr>
              <a:t>t</a:t>
            </a:r>
            <a:r>
              <a:rPr dirty="0" spc="-320">
                <a:solidFill>
                  <a:srgbClr val="8DBA27"/>
                </a:solidFill>
              </a:rPr>
              <a:t>c</a:t>
            </a:r>
            <a:r>
              <a:rPr dirty="0" spc="-1065">
                <a:solidFill>
                  <a:srgbClr val="8DBA27"/>
                </a:solidFill>
              </a:rPr>
              <a:t>o</a:t>
            </a:r>
            <a:r>
              <a:rPr dirty="0" spc="-2055">
                <a:solidFill>
                  <a:srgbClr val="8DBA27"/>
                </a:solidFill>
              </a:rPr>
              <a:t>m</a:t>
            </a:r>
            <a:r>
              <a:rPr dirty="0" spc="-1060">
                <a:solidFill>
                  <a:srgbClr val="8DBA27"/>
                </a:solidFill>
              </a:rPr>
              <a:t>e</a:t>
            </a:r>
            <a:r>
              <a:rPr dirty="0" spc="-204">
                <a:solidFill>
                  <a:srgbClr val="8DBA27"/>
                </a:solidFill>
              </a:rPr>
              <a:t>s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2085">
                <a:solidFill>
                  <a:srgbClr val="8DBA27"/>
                </a:solidFill>
              </a:rPr>
              <a:t>&amp;</a:t>
            </a:r>
            <a:r>
              <a:rPr dirty="0" spc="-550">
                <a:solidFill>
                  <a:srgbClr val="8DBA27"/>
                </a:solidFill>
              </a:rPr>
              <a:t> </a:t>
            </a:r>
            <a:r>
              <a:rPr dirty="0" spc="660">
                <a:solidFill>
                  <a:srgbClr val="8DBA27"/>
                </a:solidFill>
              </a:rPr>
              <a:t>l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855">
                <a:solidFill>
                  <a:srgbClr val="8DBA27"/>
                </a:solidFill>
              </a:rPr>
              <a:t>n</a:t>
            </a:r>
            <a:r>
              <a:rPr dirty="0" spc="-375">
                <a:solidFill>
                  <a:srgbClr val="8DBA27"/>
                </a:solidFill>
              </a:rPr>
              <a:t>i</a:t>
            </a:r>
            <a:r>
              <a:rPr dirty="0" spc="-880">
                <a:solidFill>
                  <a:srgbClr val="8DBA27"/>
                </a:solidFill>
              </a:rPr>
              <a:t>n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204">
                <a:solidFill>
                  <a:srgbClr val="8DBA27"/>
                </a:solidFill>
              </a:rPr>
              <a:t>s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150">
                <a:solidFill>
                  <a:srgbClr val="8DBA27"/>
                </a:solidFill>
              </a:rPr>
              <a:t>f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1995">
                <a:solidFill>
                  <a:srgbClr val="8DBA27"/>
                </a:solidFill>
              </a:rPr>
              <a:t>m</a:t>
            </a:r>
            <a:r>
              <a:rPr dirty="0" spc="-600">
                <a:solidFill>
                  <a:srgbClr val="8DBA27"/>
                </a:solidFill>
              </a:rPr>
              <a:t> </a:t>
            </a:r>
            <a:r>
              <a:rPr dirty="0" spc="-844">
                <a:solidFill>
                  <a:srgbClr val="8DBA27"/>
                </a:solidFill>
              </a:rPr>
              <a:t>2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15">
                <a:solidFill>
                  <a:srgbClr val="8DBA27"/>
                </a:solidFill>
              </a:rPr>
              <a:t>n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844">
                <a:solidFill>
                  <a:srgbClr val="8DBA27"/>
                </a:solidFill>
              </a:rPr>
              <a:t>1</a:t>
            </a:r>
            <a:r>
              <a:rPr dirty="0" spc="-700">
                <a:solidFill>
                  <a:srgbClr val="8DBA27"/>
                </a:solidFill>
              </a:rPr>
              <a:t>.0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9398" y="3477559"/>
            <a:ext cx="6060440" cy="442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15">
                <a:latin typeface="Calibri"/>
                <a:cs typeface="Calibri"/>
              </a:rPr>
              <a:t>Intent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ona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serv</a:t>
            </a:r>
            <a:r>
              <a:rPr dirty="0" sz="2800" spc="-15">
                <a:latin typeface="Calibri"/>
                <a:cs typeface="Calibri"/>
              </a:rPr>
              <a:t>ice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 spc="-25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tegration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tical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20">
                <a:latin typeface="Calibri"/>
                <a:cs typeface="Calibri"/>
              </a:rPr>
              <a:t>Qua</a:t>
            </a:r>
            <a:r>
              <a:rPr dirty="0" sz="2800" spc="-20">
                <a:latin typeface="Calibri"/>
                <a:cs typeface="Calibri"/>
              </a:rPr>
              <a:t>l</a:t>
            </a:r>
            <a:r>
              <a:rPr dirty="0" sz="2800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matters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15">
                <a:latin typeface="Calibri"/>
                <a:cs typeface="Calibri"/>
              </a:rPr>
              <a:t>Intens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ty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important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25">
                <a:latin typeface="Calibri"/>
                <a:cs typeface="Calibri"/>
              </a:rPr>
              <a:t>W</a:t>
            </a:r>
            <a:r>
              <a:rPr dirty="0" sz="2800" spc="-30">
                <a:latin typeface="Calibri"/>
                <a:cs typeface="Calibri"/>
              </a:rPr>
              <a:t>h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 </a:t>
            </a:r>
            <a:r>
              <a:rPr dirty="0" sz="2800" spc="-15">
                <a:latin typeface="Calibri"/>
                <a:cs typeface="Calibri"/>
              </a:rPr>
              <a:t>targeted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matters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800" spc="-25">
                <a:latin typeface="Calibri"/>
                <a:cs typeface="Calibri"/>
              </a:rPr>
              <a:t>Ho</a:t>
            </a:r>
            <a:r>
              <a:rPr dirty="0" sz="2800" spc="-20">
                <a:latin typeface="Calibri"/>
                <a:cs typeface="Calibri"/>
              </a:rPr>
              <a:t>w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you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</a:t>
            </a:r>
            <a:r>
              <a:rPr dirty="0" sz="2800" spc="-20">
                <a:latin typeface="Calibri"/>
                <a:cs typeface="Calibri"/>
              </a:rPr>
              <a:t>or</a:t>
            </a:r>
            <a:r>
              <a:rPr dirty="0" sz="2800" spc="-15">
                <a:latin typeface="Calibri"/>
                <a:cs typeface="Calibri"/>
              </a:rPr>
              <a:t>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with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fami</a:t>
            </a:r>
            <a:r>
              <a:rPr dirty="0" sz="2800" spc="-2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ies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matters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6795" y="2406395"/>
            <a:ext cx="3128772" cy="3873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11868" y="2601467"/>
            <a:ext cx="2558796" cy="3304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59995" y="2435351"/>
            <a:ext cx="3194304" cy="3916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55068" y="2630423"/>
            <a:ext cx="2624328" cy="3346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968728" y="2470404"/>
            <a:ext cx="3194304" cy="389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163800" y="2665476"/>
            <a:ext cx="2624327" cy="3323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11868" y="6160008"/>
            <a:ext cx="2548128" cy="3304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7139" y="1515516"/>
            <a:ext cx="12985115" cy="915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1530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1015" b="1">
                <a:solidFill>
                  <a:srgbClr val="8DBA27"/>
                </a:solidFill>
                <a:latin typeface="Calibri"/>
                <a:cs typeface="Calibri"/>
              </a:rPr>
              <a:t>b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ou</a:t>
            </a:r>
            <a:r>
              <a:rPr dirty="0" sz="7200" spc="100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r>
              <a:rPr dirty="0" sz="7200" spc="-58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55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r>
              <a:rPr dirty="0" sz="7200" spc="-910" b="1">
                <a:solidFill>
                  <a:srgbClr val="8DBA27"/>
                </a:solidFill>
                <a:latin typeface="Calibri"/>
                <a:cs typeface="Calibri"/>
              </a:rPr>
              <a:t>h</a:t>
            </a:r>
            <a:r>
              <a:rPr dirty="0" sz="7200" spc="-101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535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55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r>
              <a:rPr dirty="0" sz="7200" spc="-1460" b="1">
                <a:solidFill>
                  <a:srgbClr val="8DBA27"/>
                </a:solidFill>
                <a:latin typeface="Calibri"/>
                <a:cs typeface="Calibri"/>
              </a:rPr>
              <a:t>w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290" b="1">
                <a:solidFill>
                  <a:srgbClr val="8DBA27"/>
                </a:solidFill>
                <a:latin typeface="Calibri"/>
                <a:cs typeface="Calibri"/>
              </a:rPr>
              <a:t>-</a:t>
            </a:r>
            <a:r>
              <a:rPr dirty="0" sz="7200" spc="-660" b="1">
                <a:solidFill>
                  <a:srgbClr val="8DBA27"/>
                </a:solidFill>
                <a:latin typeface="Calibri"/>
                <a:cs typeface="Calibri"/>
              </a:rPr>
              <a:t>g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869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1060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285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r>
              <a:rPr dirty="0" sz="7200" spc="-740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55" b="1">
                <a:solidFill>
                  <a:srgbClr val="8DBA27"/>
                </a:solidFill>
                <a:latin typeface="Calibri"/>
                <a:cs typeface="Calibri"/>
              </a:rPr>
              <a:t>t</a:t>
            </a:r>
            <a:r>
              <a:rPr dirty="0" sz="7200" spc="-420" b="1">
                <a:solidFill>
                  <a:srgbClr val="8DBA27"/>
                </a:solidFill>
                <a:latin typeface="Calibri"/>
                <a:cs typeface="Calibri"/>
              </a:rPr>
              <a:t>i</a:t>
            </a:r>
            <a:r>
              <a:rPr dirty="0" sz="7200" spc="-1065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815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58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405" b="1">
                <a:solidFill>
                  <a:srgbClr val="8DBA27"/>
                </a:solidFill>
                <a:latin typeface="Calibri"/>
                <a:cs typeface="Calibri"/>
              </a:rPr>
              <a:t>(</a:t>
            </a:r>
            <a:r>
              <a:rPr dirty="0" sz="7200" spc="-720" b="1">
                <a:solidFill>
                  <a:srgbClr val="8DBA27"/>
                </a:solidFill>
                <a:latin typeface="Calibri"/>
                <a:cs typeface="Calibri"/>
              </a:rPr>
              <a:t>2</a:t>
            </a:r>
            <a:r>
              <a:rPr dirty="0" sz="7200" spc="-660" b="1">
                <a:solidFill>
                  <a:srgbClr val="8DBA27"/>
                </a:solidFill>
                <a:latin typeface="Calibri"/>
                <a:cs typeface="Calibri"/>
              </a:rPr>
              <a:t>g</a:t>
            </a:r>
            <a:r>
              <a:rPr dirty="0" sz="7200" spc="-1055" b="1">
                <a:solidFill>
                  <a:srgbClr val="8DBA27"/>
                </a:solidFill>
                <a:latin typeface="Calibri"/>
                <a:cs typeface="Calibri"/>
              </a:rPr>
              <a:t>e</a:t>
            </a:r>
            <a:r>
              <a:rPr dirty="0" sz="7200" spc="-869" b="1">
                <a:solidFill>
                  <a:srgbClr val="8DBA27"/>
                </a:solidFill>
                <a:latin typeface="Calibri"/>
                <a:cs typeface="Calibri"/>
              </a:rPr>
              <a:t>n</a:t>
            </a:r>
            <a:r>
              <a:rPr dirty="0" sz="7200" spc="-270" b="1">
                <a:solidFill>
                  <a:srgbClr val="8DBA27"/>
                </a:solidFill>
                <a:latin typeface="Calibri"/>
                <a:cs typeface="Calibri"/>
              </a:rPr>
              <a:t>)</a:t>
            </a:r>
            <a:r>
              <a:rPr dirty="0" sz="7200" spc="-540" b="1">
                <a:solidFill>
                  <a:srgbClr val="8DBA27"/>
                </a:solidFill>
                <a:latin typeface="Calibri"/>
                <a:cs typeface="Calibri"/>
              </a:rPr>
              <a:t> 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1170" b="1">
                <a:solidFill>
                  <a:srgbClr val="8DBA27"/>
                </a:solidFill>
                <a:latin typeface="Calibri"/>
                <a:cs typeface="Calibri"/>
              </a:rPr>
              <a:t>pp</a:t>
            </a:r>
            <a:r>
              <a:rPr dirty="0" sz="7200" spc="285" b="1">
                <a:solidFill>
                  <a:srgbClr val="8DBA27"/>
                </a:solidFill>
                <a:latin typeface="Calibri"/>
                <a:cs typeface="Calibri"/>
              </a:rPr>
              <a:t>r</a:t>
            </a:r>
            <a:r>
              <a:rPr dirty="0" sz="7200" spc="-1050" b="1">
                <a:solidFill>
                  <a:srgbClr val="8DBA27"/>
                </a:solidFill>
                <a:latin typeface="Calibri"/>
                <a:cs typeface="Calibri"/>
              </a:rPr>
              <a:t>o</a:t>
            </a:r>
            <a:r>
              <a:rPr dirty="0" sz="7200" spc="-725" b="1">
                <a:solidFill>
                  <a:srgbClr val="8DBA27"/>
                </a:solidFill>
                <a:latin typeface="Calibri"/>
                <a:cs typeface="Calibri"/>
              </a:rPr>
              <a:t>a</a:t>
            </a:r>
            <a:r>
              <a:rPr dirty="0" sz="7200" spc="-320" b="1">
                <a:solidFill>
                  <a:srgbClr val="8DBA27"/>
                </a:solidFill>
                <a:latin typeface="Calibri"/>
                <a:cs typeface="Calibri"/>
              </a:rPr>
              <a:t>c</a:t>
            </a:r>
            <a:r>
              <a:rPr dirty="0" sz="7200" spc="-855" b="1">
                <a:solidFill>
                  <a:srgbClr val="8DBA27"/>
                </a:solidFill>
                <a:latin typeface="Calibri"/>
                <a:cs typeface="Calibri"/>
              </a:rPr>
              <a:t>h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25"/>
              <a:t>2Gen</a:t>
            </a:r>
            <a:r>
              <a:rPr dirty="0" spc="-5"/>
              <a:t> </a:t>
            </a:r>
            <a:r>
              <a:rPr dirty="0" spc="-25"/>
              <a:t>build</a:t>
            </a:r>
            <a:r>
              <a:rPr dirty="0" spc="-20"/>
              <a:t>s</a:t>
            </a:r>
            <a:r>
              <a:rPr dirty="0" spc="10"/>
              <a:t> </a:t>
            </a:r>
            <a:r>
              <a:rPr dirty="0" spc="-25"/>
              <a:t>fami</a:t>
            </a:r>
            <a:r>
              <a:rPr dirty="0" spc="-20"/>
              <a:t>l</a:t>
            </a:r>
            <a:r>
              <a:rPr dirty="0" spc="-20"/>
              <a:t>y</a:t>
            </a:r>
            <a:r>
              <a:rPr dirty="0"/>
              <a:t> </a:t>
            </a:r>
            <a:r>
              <a:rPr dirty="0" spc="-20"/>
              <a:t>wel</a:t>
            </a:r>
            <a:r>
              <a:rPr dirty="0" spc="-15"/>
              <a:t>l</a:t>
            </a:r>
            <a:r>
              <a:rPr dirty="0" spc="-15"/>
              <a:t>-</a:t>
            </a:r>
            <a:r>
              <a:rPr dirty="0" spc="-25"/>
              <a:t>bein</a:t>
            </a:r>
            <a:r>
              <a:rPr dirty="0" spc="-20"/>
              <a:t>g</a:t>
            </a:r>
            <a:r>
              <a:rPr dirty="0" spc="10"/>
              <a:t> </a:t>
            </a:r>
            <a:r>
              <a:rPr dirty="0" spc="-20"/>
              <a:t>b</a:t>
            </a:r>
            <a:r>
              <a:rPr dirty="0" spc="-20"/>
              <a:t>y</a:t>
            </a:r>
            <a:r>
              <a:rPr dirty="0"/>
              <a:t> </a:t>
            </a:r>
            <a:r>
              <a:rPr dirty="0" spc="-20"/>
              <a:t>intention</a:t>
            </a:r>
            <a:r>
              <a:rPr dirty="0" spc="-30"/>
              <a:t>a</a:t>
            </a:r>
            <a:r>
              <a:rPr dirty="0"/>
              <a:t>l</a:t>
            </a:r>
            <a:r>
              <a:rPr dirty="0" spc="-15"/>
              <a:t>l</a:t>
            </a:r>
            <a:r>
              <a:rPr dirty="0" spc="-20"/>
              <a:t>y</a:t>
            </a:r>
            <a:r>
              <a:rPr dirty="0" spc="-25"/>
              <a:t> </a:t>
            </a:r>
            <a:r>
              <a:rPr dirty="0" spc="-25"/>
              <a:t>and</a:t>
            </a:r>
            <a:r>
              <a:rPr dirty="0" spc="-5"/>
              <a:t> </a:t>
            </a:r>
            <a:r>
              <a:rPr dirty="0" spc="-25"/>
              <a:t>s</a:t>
            </a:r>
            <a:r>
              <a:rPr dirty="0" spc="-25"/>
              <a:t>i</a:t>
            </a:r>
            <a:r>
              <a:rPr dirty="0" spc="-20"/>
              <a:t>multane</a:t>
            </a:r>
            <a:r>
              <a:rPr dirty="0" spc="-20"/>
              <a:t>o</a:t>
            </a:r>
            <a:r>
              <a:rPr dirty="0" spc="-25"/>
              <a:t>usl</a:t>
            </a:r>
            <a:r>
              <a:rPr dirty="0" spc="-20"/>
              <a:t>y</a:t>
            </a:r>
            <a:r>
              <a:rPr dirty="0" spc="10"/>
              <a:t> </a:t>
            </a:r>
            <a:r>
              <a:rPr dirty="0" spc="-25"/>
              <a:t>wor</a:t>
            </a:r>
            <a:r>
              <a:rPr dirty="0" spc="-35"/>
              <a:t>k</a:t>
            </a:r>
            <a:r>
              <a:rPr dirty="0" spc="-20"/>
              <a:t>ing</a:t>
            </a:r>
            <a:r>
              <a:rPr dirty="0" spc="-20"/>
              <a:t> with</a:t>
            </a:r>
            <a:r>
              <a:rPr dirty="0" spc="-5"/>
              <a:t> </a:t>
            </a:r>
            <a:r>
              <a:rPr dirty="0" spc="-20"/>
              <a:t>chi</a:t>
            </a:r>
            <a:r>
              <a:rPr dirty="0" spc="-25"/>
              <a:t>l</a:t>
            </a:r>
            <a:r>
              <a:rPr dirty="0" spc="-25"/>
              <a:t>dre</a:t>
            </a:r>
            <a:r>
              <a:rPr dirty="0" spc="-25"/>
              <a:t>n</a:t>
            </a:r>
            <a:r>
              <a:rPr dirty="0" spc="5"/>
              <a:t> </a:t>
            </a:r>
            <a:r>
              <a:rPr dirty="0" spc="-25"/>
              <a:t>and</a:t>
            </a:r>
            <a:r>
              <a:rPr dirty="0" spc="-5"/>
              <a:t> </a:t>
            </a:r>
            <a:r>
              <a:rPr dirty="0" spc="-20"/>
              <a:t>the</a:t>
            </a:r>
            <a:r>
              <a:rPr dirty="0" spc="-5"/>
              <a:t> </a:t>
            </a:r>
            <a:r>
              <a:rPr dirty="0" spc="-20"/>
              <a:t>adults</a:t>
            </a:r>
            <a:r>
              <a:rPr dirty="0" spc="-5"/>
              <a:t> </a:t>
            </a:r>
            <a:r>
              <a:rPr dirty="0" spc="-15"/>
              <a:t>i</a:t>
            </a:r>
            <a:r>
              <a:rPr dirty="0" spc="-25"/>
              <a:t>n</a:t>
            </a:r>
            <a:r>
              <a:rPr dirty="0" spc="-5"/>
              <a:t> </a:t>
            </a:r>
            <a:r>
              <a:rPr dirty="0" spc="-20"/>
              <a:t>their</a:t>
            </a:r>
            <a:r>
              <a:rPr dirty="0" spc="-15"/>
              <a:t> </a:t>
            </a:r>
            <a:r>
              <a:rPr dirty="0"/>
              <a:t>l</a:t>
            </a:r>
            <a:r>
              <a:rPr dirty="0" spc="-15"/>
              <a:t>i</a:t>
            </a:r>
            <a:r>
              <a:rPr dirty="0" spc="-20"/>
              <a:t>ves</a:t>
            </a:r>
            <a:r>
              <a:rPr dirty="0" spc="5"/>
              <a:t> </a:t>
            </a:r>
            <a:r>
              <a:rPr dirty="0" spc="-15" i="1">
                <a:latin typeface="Calibri"/>
                <a:cs typeface="Calibri"/>
              </a:rPr>
              <a:t>t</a:t>
            </a:r>
            <a:r>
              <a:rPr dirty="0" spc="-20" i="1">
                <a:latin typeface="Calibri"/>
                <a:cs typeface="Calibri"/>
              </a:rPr>
              <a:t>o</a:t>
            </a:r>
            <a:r>
              <a:rPr dirty="0" spc="-25" i="1">
                <a:latin typeface="Calibri"/>
                <a:cs typeface="Calibri"/>
              </a:rPr>
              <a:t>gethe</a:t>
            </a:r>
            <a:r>
              <a:rPr dirty="0" spc="-15" i="1">
                <a:latin typeface="Calibri"/>
                <a:cs typeface="Calibri"/>
              </a:rPr>
              <a:t>r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2081783" y="4216844"/>
            <a:ext cx="13004800" cy="5825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07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805">
                <a:solidFill>
                  <a:srgbClr val="8DBA27"/>
                </a:solidFill>
              </a:rPr>
              <a:t>5</a:t>
            </a:r>
            <a:r>
              <a:rPr dirty="0" spc="-550">
                <a:solidFill>
                  <a:srgbClr val="8DBA27"/>
                </a:solidFill>
              </a:rPr>
              <a:t> 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1050">
                <a:solidFill>
                  <a:srgbClr val="8DBA27"/>
                </a:solidFill>
              </a:rPr>
              <a:t>u</a:t>
            </a:r>
            <a:r>
              <a:rPr dirty="0" spc="-425">
                <a:solidFill>
                  <a:srgbClr val="8DBA27"/>
                </a:solidFill>
              </a:rPr>
              <a:t>i</a:t>
            </a:r>
            <a:r>
              <a:rPr dirty="0" spc="-990">
                <a:solidFill>
                  <a:srgbClr val="8DBA27"/>
                </a:solidFill>
              </a:rPr>
              <a:t>d</a:t>
            </a:r>
            <a:r>
              <a:rPr dirty="0" spc="-375">
                <a:solidFill>
                  <a:srgbClr val="8DBA27"/>
                </a:solidFill>
              </a:rPr>
              <a:t>i</a:t>
            </a:r>
            <a:r>
              <a:rPr dirty="0" spc="-875">
                <a:solidFill>
                  <a:srgbClr val="8DBA27"/>
                </a:solidFill>
              </a:rPr>
              <a:t>n</a:t>
            </a:r>
            <a:r>
              <a:rPr dirty="0" spc="-615">
                <a:solidFill>
                  <a:srgbClr val="8DBA27"/>
                </a:solidFill>
              </a:rPr>
              <a:t>g</a:t>
            </a:r>
            <a:r>
              <a:rPr dirty="0" spc="-555">
                <a:solidFill>
                  <a:srgbClr val="8DBA27"/>
                </a:solidFill>
              </a:rPr>
              <a:t> </a:t>
            </a:r>
            <a:r>
              <a:rPr dirty="0" spc="-1170">
                <a:solidFill>
                  <a:srgbClr val="8DBA27"/>
                </a:solidFill>
              </a:rPr>
              <a:t>p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375">
                <a:solidFill>
                  <a:srgbClr val="8DBA27"/>
                </a:solidFill>
              </a:rPr>
              <a:t>i</a:t>
            </a:r>
            <a:r>
              <a:rPr dirty="0" spc="-875">
                <a:solidFill>
                  <a:srgbClr val="8DBA27"/>
                </a:solidFill>
              </a:rPr>
              <a:t>n</a:t>
            </a:r>
            <a:r>
              <a:rPr dirty="0" spc="-315">
                <a:solidFill>
                  <a:srgbClr val="8DBA27"/>
                </a:solidFill>
              </a:rPr>
              <a:t>c</a:t>
            </a:r>
            <a:r>
              <a:rPr dirty="0" spc="-480">
                <a:solidFill>
                  <a:srgbClr val="8DBA27"/>
                </a:solidFill>
              </a:rPr>
              <a:t>i</a:t>
            </a:r>
            <a:r>
              <a:rPr dirty="0" spc="-1105">
                <a:solidFill>
                  <a:srgbClr val="8DBA27"/>
                </a:solidFill>
              </a:rPr>
              <a:t>p</a:t>
            </a:r>
            <a:r>
              <a:rPr dirty="0" spc="645">
                <a:solidFill>
                  <a:srgbClr val="8DBA27"/>
                </a:solidFill>
              </a:rPr>
              <a:t>l</a:t>
            </a:r>
            <a:r>
              <a:rPr dirty="0" spc="-1060">
                <a:solidFill>
                  <a:srgbClr val="8DBA27"/>
                </a:solidFill>
              </a:rPr>
              <a:t>e</a:t>
            </a:r>
            <a:r>
              <a:rPr dirty="0" spc="-204">
                <a:solidFill>
                  <a:srgbClr val="8DBA27"/>
                </a:solidFill>
              </a:rPr>
              <a:t>s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150">
                <a:solidFill>
                  <a:srgbClr val="8DBA27"/>
                </a:solidFill>
              </a:rPr>
              <a:t>f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330">
                <a:solidFill>
                  <a:srgbClr val="8DBA27"/>
                </a:solidFill>
              </a:rPr>
              <a:t>r</a:t>
            </a:r>
            <a:r>
              <a:rPr dirty="0" spc="-570">
                <a:solidFill>
                  <a:srgbClr val="8DBA27"/>
                </a:solidFill>
              </a:rPr>
              <a:t> </a:t>
            </a:r>
            <a:r>
              <a:rPr dirty="0" spc="-844">
                <a:solidFill>
                  <a:srgbClr val="8DBA27"/>
                </a:solidFill>
              </a:rPr>
              <a:t>2</a:t>
            </a:r>
            <a:r>
              <a:rPr dirty="0" spc="-660">
                <a:solidFill>
                  <a:srgbClr val="8DBA27"/>
                </a:solidFill>
              </a:rPr>
              <a:t>g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15">
                <a:solidFill>
                  <a:srgbClr val="8DBA27"/>
                </a:solidFill>
              </a:rPr>
              <a:t>n</a:t>
            </a:r>
            <a:r>
              <a:rPr dirty="0" spc="-565">
                <a:solidFill>
                  <a:srgbClr val="8DBA27"/>
                </a:solidFill>
              </a:rPr>
              <a:t> 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-1170">
                <a:solidFill>
                  <a:srgbClr val="8DBA27"/>
                </a:solidFill>
              </a:rPr>
              <a:t>p</a:t>
            </a:r>
            <a:r>
              <a:rPr dirty="0" spc="-1170">
                <a:solidFill>
                  <a:srgbClr val="8DBA27"/>
                </a:solidFill>
              </a:rPr>
              <a:t>p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-320">
                <a:solidFill>
                  <a:srgbClr val="8DBA27"/>
                </a:solidFill>
              </a:rPr>
              <a:t>c</a:t>
            </a:r>
            <a:r>
              <a:rPr dirty="0" spc="-910">
                <a:solidFill>
                  <a:srgbClr val="8DBA27"/>
                </a:solidFill>
              </a:rPr>
              <a:t>h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204">
                <a:solidFill>
                  <a:srgbClr val="8DBA27"/>
                </a:solidFill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9398" y="4547742"/>
            <a:ext cx="518033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Me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sur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count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fo</a:t>
            </a:r>
            <a:r>
              <a:rPr dirty="0" sz="2400">
                <a:latin typeface="Calibri"/>
                <a:cs typeface="Calibri"/>
              </a:rPr>
              <a:t>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outcom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b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th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children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adu</a:t>
            </a:r>
            <a:r>
              <a:rPr dirty="0" sz="2400" spc="-10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ts </a:t>
            </a:r>
            <a:r>
              <a:rPr dirty="0" sz="2400" spc="-10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their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lives.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0" y="5654040"/>
            <a:ext cx="1918716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090907" y="4607178"/>
            <a:ext cx="49580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Ensur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equi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-20" b="1">
                <a:latin typeface="Calibri"/>
                <a:cs typeface="Calibri"/>
              </a:rPr>
              <a:t>y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parti</a:t>
            </a:r>
            <a:r>
              <a:rPr dirty="0" sz="2400" spc="1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ularl</a:t>
            </a:r>
            <a:r>
              <a:rPr dirty="0" sz="2400">
                <a:latin typeface="Calibri"/>
                <a:cs typeface="Calibri"/>
              </a:rPr>
              <a:t>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ial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equity.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8775" y="4607178"/>
            <a:ext cx="502475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Engag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v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ices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and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re</a:t>
            </a:r>
            <a:r>
              <a:rPr dirty="0" sz="2400" b="1">
                <a:latin typeface="Calibri"/>
                <a:cs typeface="Calibri"/>
              </a:rPr>
              <a:t>co</a:t>
            </a:r>
            <a:r>
              <a:rPr dirty="0" sz="2400" spc="5" b="1">
                <a:latin typeface="Calibri"/>
                <a:cs typeface="Calibri"/>
              </a:rPr>
              <a:t>m</a:t>
            </a:r>
            <a:r>
              <a:rPr dirty="0" sz="2400" spc="-5" b="1">
                <a:latin typeface="Calibri"/>
                <a:cs typeface="Calibri"/>
              </a:rPr>
              <a:t>m</a:t>
            </a:r>
            <a:r>
              <a:rPr dirty="0" sz="2400" spc="5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spc="-25" b="1">
                <a:latin typeface="Calibri"/>
                <a:cs typeface="Calibri"/>
              </a:rPr>
              <a:t>d</a:t>
            </a:r>
            <a:r>
              <a:rPr dirty="0" sz="2400" spc="-15" b="1">
                <a:latin typeface="Calibri"/>
                <a:cs typeface="Calibri"/>
              </a:rPr>
              <a:t>ations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familie</a:t>
            </a:r>
            <a:r>
              <a:rPr dirty="0" sz="2400" b="1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4201" y="7790815"/>
            <a:ext cx="518223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Foste</a:t>
            </a:r>
            <a:r>
              <a:rPr dirty="0" sz="2400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</a:t>
            </a:r>
            <a:r>
              <a:rPr dirty="0" sz="2400" spc="-25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novat</a:t>
            </a:r>
            <a:r>
              <a:rPr dirty="0" sz="2400" spc="-20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on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evidence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together.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3800" y="7790815"/>
            <a:ext cx="43446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Align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li</a:t>
            </a:r>
            <a:r>
              <a:rPr dirty="0" sz="2400" spc="-25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10" b="1">
                <a:latin typeface="Calibri"/>
                <a:cs typeface="Calibri"/>
              </a:rPr>
              <a:t>y</a:t>
            </a:r>
            <a:r>
              <a:rPr dirty="0" sz="2400" b="1">
                <a:latin typeface="Calibri"/>
                <a:cs typeface="Calibri"/>
              </a:rPr>
              <a:t>ste</a:t>
            </a:r>
            <a:r>
              <a:rPr dirty="0" sz="2400" spc="10" b="1">
                <a:latin typeface="Calibri"/>
                <a:cs typeface="Calibri"/>
              </a:rPr>
              <a:t>m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funding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stre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ms.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4571" y="5654040"/>
            <a:ext cx="1918716" cy="191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01267" y="2500883"/>
            <a:ext cx="1918716" cy="1917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9400" y="2497835"/>
            <a:ext cx="1917192" cy="1917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10643" y="2497835"/>
            <a:ext cx="1918715" cy="1917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33525">
              <a:lnSpc>
                <a:spcPct val="100000"/>
              </a:lnSpc>
            </a:pPr>
            <a:r>
              <a:rPr dirty="0" spc="-1530">
                <a:solidFill>
                  <a:srgbClr val="8DBA27"/>
                </a:solidFill>
              </a:rPr>
              <a:t>A</a:t>
            </a:r>
            <a:r>
              <a:rPr dirty="0" spc="-245">
                <a:solidFill>
                  <a:srgbClr val="8DBA27"/>
                </a:solidFill>
              </a:rPr>
              <a:t>s</a:t>
            </a:r>
            <a:r>
              <a:rPr dirty="0" spc="-315">
                <a:solidFill>
                  <a:srgbClr val="8DBA27"/>
                </a:solidFill>
              </a:rPr>
              <a:t>c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55">
                <a:solidFill>
                  <a:srgbClr val="8DBA27"/>
                </a:solidFill>
              </a:rPr>
              <a:t>n</a:t>
            </a:r>
            <a:r>
              <a:rPr dirty="0" spc="-969">
                <a:solidFill>
                  <a:srgbClr val="8DBA27"/>
                </a:solidFill>
              </a:rPr>
              <a:t>d</a:t>
            </a:r>
            <a:r>
              <a:rPr dirty="0" spc="-580">
                <a:solidFill>
                  <a:srgbClr val="8DBA27"/>
                </a:solidFill>
              </a:rPr>
              <a:t> </a:t>
            </a:r>
            <a:r>
              <a:rPr dirty="0" spc="-1120">
                <a:solidFill>
                  <a:srgbClr val="8DBA27"/>
                </a:solidFill>
              </a:rPr>
              <a:t>P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55">
                <a:solidFill>
                  <a:srgbClr val="8DBA27"/>
                </a:solidFill>
              </a:rPr>
              <a:t>n</a:t>
            </a:r>
            <a:r>
              <a:rPr dirty="0" spc="100">
                <a:solidFill>
                  <a:srgbClr val="8DBA27"/>
                </a:solidFill>
              </a:rPr>
              <a:t>t</a:t>
            </a:r>
            <a:r>
              <a:rPr dirty="0" spc="-570">
                <a:solidFill>
                  <a:srgbClr val="8DBA27"/>
                </a:solidFill>
              </a:rPr>
              <a:t> </a:t>
            </a:r>
            <a:r>
              <a:rPr dirty="0" spc="-725">
                <a:solidFill>
                  <a:srgbClr val="8DBA27"/>
                </a:solidFill>
              </a:rPr>
              <a:t>a</a:t>
            </a:r>
            <a:r>
              <a:rPr dirty="0" spc="-1015">
                <a:solidFill>
                  <a:srgbClr val="8DBA27"/>
                </a:solidFill>
              </a:rPr>
              <a:t>d</a:t>
            </a:r>
            <a:r>
              <a:rPr dirty="0" spc="-725">
                <a:solidFill>
                  <a:srgbClr val="8DBA27"/>
                </a:solidFill>
              </a:rPr>
              <a:t>v</a:t>
            </a:r>
            <a:r>
              <a:rPr dirty="0" spc="-235">
                <a:solidFill>
                  <a:srgbClr val="8DBA27"/>
                </a:solidFill>
              </a:rPr>
              <a:t>i</a:t>
            </a:r>
            <a:r>
              <a:rPr dirty="0" spc="-434">
                <a:solidFill>
                  <a:srgbClr val="8DBA27"/>
                </a:solidFill>
              </a:rPr>
              <a:t>s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285">
                <a:solidFill>
                  <a:srgbClr val="8DBA27"/>
                </a:solidFill>
              </a:rPr>
              <a:t>r</a:t>
            </a:r>
            <a:r>
              <a:rPr dirty="0" spc="-204">
                <a:solidFill>
                  <a:srgbClr val="8DBA27"/>
                </a:solidFill>
              </a:rPr>
              <a:t>s</a:t>
            </a:r>
            <a:r>
              <a:rPr dirty="0" spc="-570">
                <a:solidFill>
                  <a:srgbClr val="8DBA27"/>
                </a:solidFill>
              </a:rPr>
              <a:t> </a:t>
            </a:r>
            <a:r>
              <a:rPr dirty="0" spc="-1110">
                <a:solidFill>
                  <a:srgbClr val="8DBA27"/>
                </a:solidFill>
              </a:rPr>
              <a:t>C</a:t>
            </a:r>
            <a:r>
              <a:rPr dirty="0" spc="-1050">
                <a:solidFill>
                  <a:srgbClr val="8DBA27"/>
                </a:solidFill>
              </a:rPr>
              <a:t>o</a:t>
            </a:r>
            <a:r>
              <a:rPr dirty="0" spc="-855">
                <a:solidFill>
                  <a:srgbClr val="8DBA27"/>
                </a:solidFill>
              </a:rPr>
              <a:t>n</a:t>
            </a:r>
            <a:r>
              <a:rPr dirty="0" spc="-725">
                <a:solidFill>
                  <a:srgbClr val="8DBA27"/>
                </a:solidFill>
              </a:rPr>
              <a:t>v</a:t>
            </a:r>
            <a:r>
              <a:rPr dirty="0" spc="-1055">
                <a:solidFill>
                  <a:srgbClr val="8DBA27"/>
                </a:solidFill>
              </a:rPr>
              <a:t>e</a:t>
            </a:r>
            <a:r>
              <a:rPr dirty="0" spc="-869">
                <a:solidFill>
                  <a:srgbClr val="8DBA27"/>
                </a:solidFill>
              </a:rPr>
              <a:t>n</a:t>
            </a:r>
            <a:r>
              <a:rPr dirty="0" spc="-420">
                <a:solidFill>
                  <a:srgbClr val="8DBA27"/>
                </a:solidFill>
              </a:rPr>
              <a:t>i</a:t>
            </a:r>
            <a:r>
              <a:rPr dirty="0" spc="-869">
                <a:solidFill>
                  <a:srgbClr val="8DBA27"/>
                </a:solidFill>
              </a:rPr>
              <a:t>n</a:t>
            </a:r>
            <a:r>
              <a:rPr dirty="0" spc="-615">
                <a:solidFill>
                  <a:srgbClr val="8DBA27"/>
                </a:solidFill>
              </a:rPr>
              <a:t>g</a:t>
            </a:r>
          </a:p>
        </p:txBody>
      </p:sp>
      <p:sp>
        <p:nvSpPr>
          <p:cNvPr id="3" name="object 3"/>
          <p:cNvSpPr/>
          <p:nvPr/>
        </p:nvSpPr>
        <p:spPr>
          <a:xfrm>
            <a:off x="2369820" y="2673095"/>
            <a:ext cx="13548360" cy="608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F7B93C9DD9C47B4BA8626ABB07DC9" ma:contentTypeVersion="18" ma:contentTypeDescription="Create a new document." ma:contentTypeScope="" ma:versionID="a0de955a7d481679de57dd61ad8c735c">
  <xsd:schema xmlns:xsd="http://www.w3.org/2001/XMLSchema" xmlns:xs="http://www.w3.org/2001/XMLSchema" xmlns:p="http://schemas.microsoft.com/office/2006/metadata/properties" xmlns:ns2="165b1728-b56a-4edf-b82d-0e6d8279dbc9" xmlns:ns3="c40f8c77-335d-4539-b30e-b2a62e027f6f" targetNamespace="http://schemas.microsoft.com/office/2006/metadata/properties" ma:root="true" ma:fieldsID="2d4ad519da397a6f8698df930880f621" ns2:_="" ns3:_="">
    <xsd:import namespace="165b1728-b56a-4edf-b82d-0e6d8279dbc9"/>
    <xsd:import namespace="c40f8c77-335d-4539-b30e-b2a62e027f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b1728-b56a-4edf-b82d-0e6d8279db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4d30ead-cb03-4cb0-ad11-8f029bd22406}" ma:internalName="TaxCatchAll" ma:showField="CatchAllData" ma:web="165b1728-b56a-4edf-b82d-0e6d8279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f8c77-335d-4539-b30e-b2a62e027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800ef48-bb36-4b0a-9616-d3da698fb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FBB48-4501-448B-B6FA-B50F9EE3DFDC}"/>
</file>

<file path=customXml/itemProps2.xml><?xml version="1.0" encoding="utf-8"?>
<ds:datastoreItem xmlns:ds="http://schemas.openxmlformats.org/officeDocument/2006/customXml" ds:itemID="{5CBF78EF-F7D1-4EDA-86E9-AE17885DFD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Veronica McLaughlin</dc:creator>
  <dc:title>Oregon multi-gen summit</dc:title>
  <dcterms:created xsi:type="dcterms:W3CDTF">2023-10-23T06:08:34Z</dcterms:created>
  <dcterms:modified xsi:type="dcterms:W3CDTF">2023-10-23T06:08:34Z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2023-10-22T00:00:00Z</vt:filetime>
  </property>
  <property fmtid="{D5CDD505-2E9C-101B-9397-08002B2CF9AE}" pid="3" name="LastSaved">
    <vt:filetime>2023-10-23T00:00:00Z</vt:filetime>
  </property>
</Properties>
</file>